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7" r:id="rId4"/>
  </p:sldMasterIdLst>
  <p:notesMasterIdLst>
    <p:notesMasterId r:id="rId22"/>
  </p:notesMasterIdLst>
  <p:sldIdLst>
    <p:sldId id="286" r:id="rId5"/>
    <p:sldId id="287" r:id="rId6"/>
    <p:sldId id="290" r:id="rId7"/>
    <p:sldId id="288" r:id="rId8"/>
    <p:sldId id="289" r:id="rId9"/>
    <p:sldId id="291" r:id="rId10"/>
    <p:sldId id="292" r:id="rId11"/>
    <p:sldId id="293" r:id="rId12"/>
    <p:sldId id="297" r:id="rId13"/>
    <p:sldId id="298" r:id="rId14"/>
    <p:sldId id="294" r:id="rId15"/>
    <p:sldId id="295" r:id="rId16"/>
    <p:sldId id="296" r:id="rId17"/>
    <p:sldId id="299" r:id="rId18"/>
    <p:sldId id="300" r:id="rId19"/>
    <p:sldId id="301" r:id="rId20"/>
    <p:sldId id="28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FCF7F1"/>
    <a:srgbClr val="344529"/>
    <a:srgbClr val="2B3922"/>
    <a:srgbClr val="2E3722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CA3C56-1CEA-49D9-A20E-1AF1C73B1640}" type="doc">
      <dgm:prSet loTypeId="urn:microsoft.com/office/officeart/2005/8/layout/orgChart1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364625-B8A5-4B6E-93D8-EDA3410D1C3D}">
      <dgm:prSet phldrT="[Text]"/>
      <dgm:spPr/>
      <dgm:t>
        <a:bodyPr/>
        <a:lstStyle/>
        <a:p>
          <a:r>
            <a:rPr lang="en-US" dirty="0"/>
            <a:t>Computer</a:t>
          </a:r>
        </a:p>
      </dgm:t>
    </dgm:pt>
    <dgm:pt modelId="{07617E28-2AD4-49EF-B7F0-7346CB070E28}" type="parTrans" cxnId="{E7ED6F64-293C-46BC-9AC8-1CD4D0808796}">
      <dgm:prSet/>
      <dgm:spPr/>
      <dgm:t>
        <a:bodyPr/>
        <a:lstStyle/>
        <a:p>
          <a:endParaRPr lang="en-US"/>
        </a:p>
      </dgm:t>
    </dgm:pt>
    <dgm:pt modelId="{F7BDB962-6709-4065-8D57-6928DAB1B6B0}" type="sibTrans" cxnId="{E7ED6F64-293C-46BC-9AC8-1CD4D0808796}">
      <dgm:prSet/>
      <dgm:spPr/>
      <dgm:t>
        <a:bodyPr/>
        <a:lstStyle/>
        <a:p>
          <a:endParaRPr lang="en-US"/>
        </a:p>
      </dgm:t>
    </dgm:pt>
    <dgm:pt modelId="{306574ED-DEF7-4B28-BDE4-6DE3778D4254}">
      <dgm:prSet phldrT="[Text]"/>
      <dgm:spPr/>
      <dgm:t>
        <a:bodyPr/>
        <a:lstStyle/>
        <a:p>
          <a:r>
            <a:rPr lang="en-US" dirty="0"/>
            <a:t>Based on type of data processed</a:t>
          </a:r>
        </a:p>
      </dgm:t>
    </dgm:pt>
    <dgm:pt modelId="{92F9E5DB-3F77-4076-A7F6-E98E69DD3ED1}" type="parTrans" cxnId="{3DE02E51-8AA1-40E2-BF4E-5E3625237D5C}">
      <dgm:prSet/>
      <dgm:spPr/>
      <dgm:t>
        <a:bodyPr/>
        <a:lstStyle/>
        <a:p>
          <a:endParaRPr lang="en-US"/>
        </a:p>
      </dgm:t>
    </dgm:pt>
    <dgm:pt modelId="{02ECD3A8-A4BD-49B5-B3F0-7197EDFAC5D6}" type="sibTrans" cxnId="{3DE02E51-8AA1-40E2-BF4E-5E3625237D5C}">
      <dgm:prSet/>
      <dgm:spPr/>
      <dgm:t>
        <a:bodyPr/>
        <a:lstStyle/>
        <a:p>
          <a:endParaRPr lang="en-US"/>
        </a:p>
      </dgm:t>
    </dgm:pt>
    <dgm:pt modelId="{DC68286B-93FE-41AA-8724-2D16F98ED56B}">
      <dgm:prSet phldrT="[Text]"/>
      <dgm:spPr/>
      <dgm:t>
        <a:bodyPr/>
        <a:lstStyle/>
        <a:p>
          <a:r>
            <a:rPr lang="en-US" dirty="0"/>
            <a:t>Purpose on Use</a:t>
          </a:r>
        </a:p>
      </dgm:t>
    </dgm:pt>
    <dgm:pt modelId="{16F0AA49-0A63-445E-A20B-5DAB31841616}" type="parTrans" cxnId="{03677F9E-83CD-4308-B952-E7583665C29A}">
      <dgm:prSet/>
      <dgm:spPr/>
      <dgm:t>
        <a:bodyPr/>
        <a:lstStyle/>
        <a:p>
          <a:endParaRPr lang="en-US"/>
        </a:p>
      </dgm:t>
    </dgm:pt>
    <dgm:pt modelId="{EBB9AF27-D224-4CFA-9033-0EA68E210333}" type="sibTrans" cxnId="{03677F9E-83CD-4308-B952-E7583665C29A}">
      <dgm:prSet/>
      <dgm:spPr/>
      <dgm:t>
        <a:bodyPr/>
        <a:lstStyle/>
        <a:p>
          <a:endParaRPr lang="en-US"/>
        </a:p>
      </dgm:t>
    </dgm:pt>
    <dgm:pt modelId="{AF98D23D-170D-48F1-8F8A-10F193BCF7B9}">
      <dgm:prSet phldrT="[Text]"/>
      <dgm:spPr/>
      <dgm:t>
        <a:bodyPr/>
        <a:lstStyle/>
        <a:p>
          <a:r>
            <a:rPr lang="en-US" dirty="0"/>
            <a:t>Size of Processing Capability</a:t>
          </a:r>
        </a:p>
      </dgm:t>
    </dgm:pt>
    <dgm:pt modelId="{749BDCBB-FE7E-496C-B876-73A3B7D59C8E}" type="parTrans" cxnId="{8A13347C-285D-4E4F-A8D4-A211D1A63A14}">
      <dgm:prSet/>
      <dgm:spPr/>
      <dgm:t>
        <a:bodyPr/>
        <a:lstStyle/>
        <a:p>
          <a:endParaRPr lang="en-US"/>
        </a:p>
      </dgm:t>
    </dgm:pt>
    <dgm:pt modelId="{D48BB89F-15F0-4FB4-AC2C-029143BF4B6C}" type="sibTrans" cxnId="{8A13347C-285D-4E4F-A8D4-A211D1A63A14}">
      <dgm:prSet/>
      <dgm:spPr/>
      <dgm:t>
        <a:bodyPr/>
        <a:lstStyle/>
        <a:p>
          <a:endParaRPr lang="en-US"/>
        </a:p>
      </dgm:t>
    </dgm:pt>
    <dgm:pt modelId="{BC25BA2A-2B50-49D6-9DD6-2A9C00ACCFBF}">
      <dgm:prSet phldrT="[Text]"/>
      <dgm:spPr/>
      <dgm:t>
        <a:bodyPr/>
        <a:lstStyle/>
        <a:p>
          <a:r>
            <a:rPr lang="en-US" dirty="0"/>
            <a:t>Analog Computer</a:t>
          </a:r>
        </a:p>
      </dgm:t>
    </dgm:pt>
    <dgm:pt modelId="{AF841D6C-3B9E-43CA-A3EE-F3CF2142975F}" type="parTrans" cxnId="{5187810D-E450-4108-B95E-D36FF3D3DF77}">
      <dgm:prSet/>
      <dgm:spPr/>
      <dgm:t>
        <a:bodyPr/>
        <a:lstStyle/>
        <a:p>
          <a:endParaRPr lang="en-US"/>
        </a:p>
      </dgm:t>
    </dgm:pt>
    <dgm:pt modelId="{21F03355-4CDF-4CCA-908E-454D034C1CEE}" type="sibTrans" cxnId="{5187810D-E450-4108-B95E-D36FF3D3DF77}">
      <dgm:prSet/>
      <dgm:spPr/>
      <dgm:t>
        <a:bodyPr/>
        <a:lstStyle/>
        <a:p>
          <a:endParaRPr lang="en-US"/>
        </a:p>
      </dgm:t>
    </dgm:pt>
    <dgm:pt modelId="{656AF402-A882-4100-907E-EE26F4D4F941}">
      <dgm:prSet phldrT="[Text]"/>
      <dgm:spPr/>
      <dgm:t>
        <a:bodyPr/>
        <a:lstStyle/>
        <a:p>
          <a:r>
            <a:rPr lang="en-US" dirty="0"/>
            <a:t>Digital Computer</a:t>
          </a:r>
        </a:p>
      </dgm:t>
    </dgm:pt>
    <dgm:pt modelId="{C1D5441D-A562-4D96-98CC-160EA2FB48E6}" type="parTrans" cxnId="{1EA39C3D-89A8-4CAD-8DAA-A3E9F9B65454}">
      <dgm:prSet/>
      <dgm:spPr/>
      <dgm:t>
        <a:bodyPr/>
        <a:lstStyle/>
        <a:p>
          <a:endParaRPr lang="en-US"/>
        </a:p>
      </dgm:t>
    </dgm:pt>
    <dgm:pt modelId="{2E64B763-D8DC-4FAA-B5FB-5AEFEDB010AE}" type="sibTrans" cxnId="{1EA39C3D-89A8-4CAD-8DAA-A3E9F9B65454}">
      <dgm:prSet/>
      <dgm:spPr/>
      <dgm:t>
        <a:bodyPr/>
        <a:lstStyle/>
        <a:p>
          <a:endParaRPr lang="en-US"/>
        </a:p>
      </dgm:t>
    </dgm:pt>
    <dgm:pt modelId="{29F5158A-1037-4BAD-9694-BE3E08AC3384}">
      <dgm:prSet phldrT="[Text]"/>
      <dgm:spPr/>
      <dgm:t>
        <a:bodyPr/>
        <a:lstStyle/>
        <a:p>
          <a:r>
            <a:rPr lang="en-US" dirty="0"/>
            <a:t>Hybrid Computer</a:t>
          </a:r>
        </a:p>
      </dgm:t>
    </dgm:pt>
    <dgm:pt modelId="{22602325-3976-4AF8-9E86-4F4CAEBDEA38}" type="parTrans" cxnId="{73E041C4-CFCC-4F34-A271-C8EED2E6CEA4}">
      <dgm:prSet/>
      <dgm:spPr/>
      <dgm:t>
        <a:bodyPr/>
        <a:lstStyle/>
        <a:p>
          <a:endParaRPr lang="en-US"/>
        </a:p>
      </dgm:t>
    </dgm:pt>
    <dgm:pt modelId="{F922BC4D-5B2B-48D5-A5DE-A0004C06B02D}" type="sibTrans" cxnId="{73E041C4-CFCC-4F34-A271-C8EED2E6CEA4}">
      <dgm:prSet/>
      <dgm:spPr/>
      <dgm:t>
        <a:bodyPr/>
        <a:lstStyle/>
        <a:p>
          <a:endParaRPr lang="en-US"/>
        </a:p>
      </dgm:t>
    </dgm:pt>
    <dgm:pt modelId="{348D3FFC-8339-4174-B18B-E2B3EF5C23AF}">
      <dgm:prSet phldrT="[Text]"/>
      <dgm:spPr/>
      <dgm:t>
        <a:bodyPr/>
        <a:lstStyle/>
        <a:p>
          <a:r>
            <a:rPr lang="en-US" dirty="0"/>
            <a:t>General Purpose Computer</a:t>
          </a:r>
        </a:p>
      </dgm:t>
    </dgm:pt>
    <dgm:pt modelId="{935C63B1-A202-4551-98C7-AE14D01F1344}" type="parTrans" cxnId="{A32982EE-EAE7-4D5C-949E-5A0A8BBA2463}">
      <dgm:prSet/>
      <dgm:spPr/>
      <dgm:t>
        <a:bodyPr/>
        <a:lstStyle/>
        <a:p>
          <a:endParaRPr lang="en-US"/>
        </a:p>
      </dgm:t>
    </dgm:pt>
    <dgm:pt modelId="{FF41E08C-F67A-4631-9E28-4B255C7EE609}" type="sibTrans" cxnId="{A32982EE-EAE7-4D5C-949E-5A0A8BBA2463}">
      <dgm:prSet/>
      <dgm:spPr/>
      <dgm:t>
        <a:bodyPr/>
        <a:lstStyle/>
        <a:p>
          <a:endParaRPr lang="en-US"/>
        </a:p>
      </dgm:t>
    </dgm:pt>
    <dgm:pt modelId="{D62373E3-D1EB-4A5F-81FA-7AE53CC235E8}">
      <dgm:prSet phldrT="[Text]"/>
      <dgm:spPr/>
      <dgm:t>
        <a:bodyPr/>
        <a:lstStyle/>
        <a:p>
          <a:r>
            <a:rPr lang="en-US" dirty="0"/>
            <a:t>Special Purpose Computer</a:t>
          </a:r>
        </a:p>
      </dgm:t>
    </dgm:pt>
    <dgm:pt modelId="{E204A96B-1CE5-424E-9EF4-CDB5CD07DADD}" type="parTrans" cxnId="{018383C9-53DA-4F27-B47D-1721E13E4B69}">
      <dgm:prSet/>
      <dgm:spPr/>
      <dgm:t>
        <a:bodyPr/>
        <a:lstStyle/>
        <a:p>
          <a:endParaRPr lang="en-US"/>
        </a:p>
      </dgm:t>
    </dgm:pt>
    <dgm:pt modelId="{FD908BEE-4FF8-4350-B3BA-0735CF9F3614}" type="sibTrans" cxnId="{018383C9-53DA-4F27-B47D-1721E13E4B69}">
      <dgm:prSet/>
      <dgm:spPr/>
      <dgm:t>
        <a:bodyPr/>
        <a:lstStyle/>
        <a:p>
          <a:endParaRPr lang="en-US"/>
        </a:p>
      </dgm:t>
    </dgm:pt>
    <dgm:pt modelId="{E0E1437E-6B97-4F60-94C7-94015D96F871}">
      <dgm:prSet phldrT="[Text]"/>
      <dgm:spPr/>
      <dgm:t>
        <a:bodyPr/>
        <a:lstStyle/>
        <a:p>
          <a:r>
            <a:rPr lang="en-US" dirty="0"/>
            <a:t>Mainframe Computer</a:t>
          </a:r>
        </a:p>
      </dgm:t>
    </dgm:pt>
    <dgm:pt modelId="{4E7DFD22-A283-4003-B67B-9B085668C090}" type="parTrans" cxnId="{4AC2ED62-460E-44FF-8524-5BD66A2F0CFC}">
      <dgm:prSet/>
      <dgm:spPr/>
      <dgm:t>
        <a:bodyPr/>
        <a:lstStyle/>
        <a:p>
          <a:endParaRPr lang="en-US"/>
        </a:p>
      </dgm:t>
    </dgm:pt>
    <dgm:pt modelId="{64D3F182-4B63-4A97-B5D3-AE3F56E50C07}" type="sibTrans" cxnId="{4AC2ED62-460E-44FF-8524-5BD66A2F0CFC}">
      <dgm:prSet/>
      <dgm:spPr/>
      <dgm:t>
        <a:bodyPr/>
        <a:lstStyle/>
        <a:p>
          <a:endParaRPr lang="en-US"/>
        </a:p>
      </dgm:t>
    </dgm:pt>
    <dgm:pt modelId="{F7475B22-A332-4874-97CC-F96AB3CBB56F}">
      <dgm:prSet phldrT="[Text]"/>
      <dgm:spPr/>
      <dgm:t>
        <a:bodyPr/>
        <a:lstStyle/>
        <a:p>
          <a:r>
            <a:rPr lang="en-US" dirty="0"/>
            <a:t>Mini Computer</a:t>
          </a:r>
        </a:p>
      </dgm:t>
    </dgm:pt>
    <dgm:pt modelId="{51A058C5-A9D5-4B28-8FE4-576743086706}" type="parTrans" cxnId="{DEDFC15C-AE3B-489D-8ABE-9A53DA8D7BC6}">
      <dgm:prSet/>
      <dgm:spPr/>
      <dgm:t>
        <a:bodyPr/>
        <a:lstStyle/>
        <a:p>
          <a:endParaRPr lang="en-US"/>
        </a:p>
      </dgm:t>
    </dgm:pt>
    <dgm:pt modelId="{FC2C3AE7-EE12-4B26-B33D-64272123DF46}" type="sibTrans" cxnId="{DEDFC15C-AE3B-489D-8ABE-9A53DA8D7BC6}">
      <dgm:prSet/>
      <dgm:spPr/>
      <dgm:t>
        <a:bodyPr/>
        <a:lstStyle/>
        <a:p>
          <a:endParaRPr lang="en-US"/>
        </a:p>
      </dgm:t>
    </dgm:pt>
    <dgm:pt modelId="{F93A9CF0-4F49-4963-BC9D-0541510F74BA}">
      <dgm:prSet phldrT="[Text]"/>
      <dgm:spPr/>
      <dgm:t>
        <a:bodyPr/>
        <a:lstStyle/>
        <a:p>
          <a:r>
            <a:rPr lang="en-US" dirty="0"/>
            <a:t>Micro Computer</a:t>
          </a:r>
        </a:p>
      </dgm:t>
    </dgm:pt>
    <dgm:pt modelId="{C4BAF23F-7D49-4734-81FA-6A7756210B87}" type="parTrans" cxnId="{F4E0CD89-8BA4-43DD-86F6-BD819DB564A2}">
      <dgm:prSet/>
      <dgm:spPr/>
      <dgm:t>
        <a:bodyPr/>
        <a:lstStyle/>
        <a:p>
          <a:endParaRPr lang="en-US"/>
        </a:p>
      </dgm:t>
    </dgm:pt>
    <dgm:pt modelId="{D193D91B-639B-40EF-A720-C92E7446C94B}" type="sibTrans" cxnId="{F4E0CD89-8BA4-43DD-86F6-BD819DB564A2}">
      <dgm:prSet/>
      <dgm:spPr/>
      <dgm:t>
        <a:bodyPr/>
        <a:lstStyle/>
        <a:p>
          <a:endParaRPr lang="en-US"/>
        </a:p>
      </dgm:t>
    </dgm:pt>
    <dgm:pt modelId="{09EBA9F1-9436-49FD-A939-FD53EFF1AF24}">
      <dgm:prSet phldrT="[Text]"/>
      <dgm:spPr/>
      <dgm:t>
        <a:bodyPr/>
        <a:lstStyle/>
        <a:p>
          <a:r>
            <a:rPr lang="en-US" dirty="0"/>
            <a:t>Super Computer</a:t>
          </a:r>
        </a:p>
      </dgm:t>
    </dgm:pt>
    <dgm:pt modelId="{19653199-9315-4A86-AC35-42A3067CA327}" type="parTrans" cxnId="{53F41D69-8777-4C76-9F78-296CF1362B09}">
      <dgm:prSet/>
      <dgm:spPr/>
      <dgm:t>
        <a:bodyPr/>
        <a:lstStyle/>
        <a:p>
          <a:endParaRPr lang="en-US"/>
        </a:p>
      </dgm:t>
    </dgm:pt>
    <dgm:pt modelId="{782C679C-4594-4691-AE6B-F628672632D8}" type="sibTrans" cxnId="{53F41D69-8777-4C76-9F78-296CF1362B09}">
      <dgm:prSet/>
      <dgm:spPr/>
      <dgm:t>
        <a:bodyPr/>
        <a:lstStyle/>
        <a:p>
          <a:endParaRPr lang="en-US"/>
        </a:p>
      </dgm:t>
    </dgm:pt>
    <dgm:pt modelId="{4910B5D9-0CB5-43C8-B85E-C2B25CEA7719}">
      <dgm:prSet phldrT="[Text]"/>
      <dgm:spPr/>
      <dgm:t>
        <a:bodyPr/>
        <a:lstStyle/>
        <a:p>
          <a:r>
            <a:rPr lang="en-US" dirty="0"/>
            <a:t>Wearable Computers</a:t>
          </a:r>
        </a:p>
      </dgm:t>
    </dgm:pt>
    <dgm:pt modelId="{1B34B4AC-B6BF-4807-B36D-269B9D7396ED}" type="parTrans" cxnId="{31C6B4FF-106D-4EFE-BA6E-86120FE26F79}">
      <dgm:prSet/>
      <dgm:spPr/>
      <dgm:t>
        <a:bodyPr/>
        <a:lstStyle/>
        <a:p>
          <a:endParaRPr lang="en-US"/>
        </a:p>
      </dgm:t>
    </dgm:pt>
    <dgm:pt modelId="{9759CF6E-7D16-42D3-8BA6-077232561FA7}" type="sibTrans" cxnId="{31C6B4FF-106D-4EFE-BA6E-86120FE26F79}">
      <dgm:prSet/>
      <dgm:spPr/>
      <dgm:t>
        <a:bodyPr/>
        <a:lstStyle/>
        <a:p>
          <a:endParaRPr lang="en-US"/>
        </a:p>
      </dgm:t>
    </dgm:pt>
    <dgm:pt modelId="{A8F1C440-CF4B-4D0A-A454-268779193562}" type="pres">
      <dgm:prSet presAssocID="{C5CA3C56-1CEA-49D9-A20E-1AF1C73B164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336609-C23E-428F-BBF7-CE24784BF6B1}" type="pres">
      <dgm:prSet presAssocID="{A0364625-B8A5-4B6E-93D8-EDA3410D1C3D}" presName="hierRoot1" presStyleCnt="0">
        <dgm:presLayoutVars>
          <dgm:hierBranch val="init"/>
        </dgm:presLayoutVars>
      </dgm:prSet>
      <dgm:spPr/>
    </dgm:pt>
    <dgm:pt modelId="{96CFA637-7FB7-4D61-9645-D991B43BA64A}" type="pres">
      <dgm:prSet presAssocID="{A0364625-B8A5-4B6E-93D8-EDA3410D1C3D}" presName="rootComposite1" presStyleCnt="0"/>
      <dgm:spPr/>
    </dgm:pt>
    <dgm:pt modelId="{2874A8FB-CB6B-4514-8A4D-669882724A38}" type="pres">
      <dgm:prSet presAssocID="{A0364625-B8A5-4B6E-93D8-EDA3410D1C3D}" presName="rootText1" presStyleLbl="node0" presStyleIdx="0" presStyleCnt="1" custScaleX="185402">
        <dgm:presLayoutVars>
          <dgm:chPref val="3"/>
        </dgm:presLayoutVars>
      </dgm:prSet>
      <dgm:spPr/>
    </dgm:pt>
    <dgm:pt modelId="{ACC46FFC-D0AD-446B-BF49-E41E80544915}" type="pres">
      <dgm:prSet presAssocID="{A0364625-B8A5-4B6E-93D8-EDA3410D1C3D}" presName="rootConnector1" presStyleLbl="node1" presStyleIdx="0" presStyleCnt="0"/>
      <dgm:spPr/>
    </dgm:pt>
    <dgm:pt modelId="{090B63CF-8401-423A-843E-26B04CF480A7}" type="pres">
      <dgm:prSet presAssocID="{A0364625-B8A5-4B6E-93D8-EDA3410D1C3D}" presName="hierChild2" presStyleCnt="0"/>
      <dgm:spPr/>
    </dgm:pt>
    <dgm:pt modelId="{DA021E04-EF2A-4B5E-9CFD-2A668AC01311}" type="pres">
      <dgm:prSet presAssocID="{92F9E5DB-3F77-4076-A7F6-E98E69DD3ED1}" presName="Name37" presStyleLbl="parChTrans1D2" presStyleIdx="0" presStyleCnt="3"/>
      <dgm:spPr/>
    </dgm:pt>
    <dgm:pt modelId="{2B3D07D1-B274-4C44-A522-AC95890FC7EA}" type="pres">
      <dgm:prSet presAssocID="{306574ED-DEF7-4B28-BDE4-6DE3778D4254}" presName="hierRoot2" presStyleCnt="0">
        <dgm:presLayoutVars>
          <dgm:hierBranch val="init"/>
        </dgm:presLayoutVars>
      </dgm:prSet>
      <dgm:spPr/>
    </dgm:pt>
    <dgm:pt modelId="{631ABA34-8848-4610-AD2C-FBAB5930051F}" type="pres">
      <dgm:prSet presAssocID="{306574ED-DEF7-4B28-BDE4-6DE3778D4254}" presName="rootComposite" presStyleCnt="0"/>
      <dgm:spPr/>
    </dgm:pt>
    <dgm:pt modelId="{2D534D71-FB42-44AE-BBB8-071719D9999B}" type="pres">
      <dgm:prSet presAssocID="{306574ED-DEF7-4B28-BDE4-6DE3778D4254}" presName="rootText" presStyleLbl="node2" presStyleIdx="0" presStyleCnt="3" custScaleX="376620">
        <dgm:presLayoutVars>
          <dgm:chPref val="3"/>
        </dgm:presLayoutVars>
      </dgm:prSet>
      <dgm:spPr/>
    </dgm:pt>
    <dgm:pt modelId="{0718FB26-0C4A-4614-ABC3-DA6AC5C9BFC5}" type="pres">
      <dgm:prSet presAssocID="{306574ED-DEF7-4B28-BDE4-6DE3778D4254}" presName="rootConnector" presStyleLbl="node2" presStyleIdx="0" presStyleCnt="3"/>
      <dgm:spPr/>
    </dgm:pt>
    <dgm:pt modelId="{A489E573-194E-4021-8ACB-41DAFDF2CEB3}" type="pres">
      <dgm:prSet presAssocID="{306574ED-DEF7-4B28-BDE4-6DE3778D4254}" presName="hierChild4" presStyleCnt="0"/>
      <dgm:spPr/>
    </dgm:pt>
    <dgm:pt modelId="{67EC6F74-57E2-4F55-BD74-12EFE6F48F36}" type="pres">
      <dgm:prSet presAssocID="{AF841D6C-3B9E-43CA-A3EE-F3CF2142975F}" presName="Name37" presStyleLbl="parChTrans1D3" presStyleIdx="0" presStyleCnt="10"/>
      <dgm:spPr/>
    </dgm:pt>
    <dgm:pt modelId="{37F0917C-D033-4D95-B5A6-4E2DCA7680AC}" type="pres">
      <dgm:prSet presAssocID="{BC25BA2A-2B50-49D6-9DD6-2A9C00ACCFBF}" presName="hierRoot2" presStyleCnt="0">
        <dgm:presLayoutVars>
          <dgm:hierBranch val="init"/>
        </dgm:presLayoutVars>
      </dgm:prSet>
      <dgm:spPr/>
    </dgm:pt>
    <dgm:pt modelId="{B7FB65BC-CB9A-44B6-AFCF-EA6673320283}" type="pres">
      <dgm:prSet presAssocID="{BC25BA2A-2B50-49D6-9DD6-2A9C00ACCFBF}" presName="rootComposite" presStyleCnt="0"/>
      <dgm:spPr/>
    </dgm:pt>
    <dgm:pt modelId="{89D7F9B9-8D5C-4EE3-B22C-AC196BDB2992}" type="pres">
      <dgm:prSet presAssocID="{BC25BA2A-2B50-49D6-9DD6-2A9C00ACCFBF}" presName="rootText" presStyleLbl="node3" presStyleIdx="0" presStyleCnt="10" custScaleX="185402">
        <dgm:presLayoutVars>
          <dgm:chPref val="3"/>
        </dgm:presLayoutVars>
      </dgm:prSet>
      <dgm:spPr/>
    </dgm:pt>
    <dgm:pt modelId="{A6367C1B-25FE-483A-B96F-3C74CC5577DB}" type="pres">
      <dgm:prSet presAssocID="{BC25BA2A-2B50-49D6-9DD6-2A9C00ACCFBF}" presName="rootConnector" presStyleLbl="node3" presStyleIdx="0" presStyleCnt="10"/>
      <dgm:spPr/>
    </dgm:pt>
    <dgm:pt modelId="{836E0255-FF16-4FAD-81C9-F058DC5DAD3F}" type="pres">
      <dgm:prSet presAssocID="{BC25BA2A-2B50-49D6-9DD6-2A9C00ACCFBF}" presName="hierChild4" presStyleCnt="0"/>
      <dgm:spPr/>
    </dgm:pt>
    <dgm:pt modelId="{759A5C4D-3794-4E6B-B3D2-983CB2C11573}" type="pres">
      <dgm:prSet presAssocID="{BC25BA2A-2B50-49D6-9DD6-2A9C00ACCFBF}" presName="hierChild5" presStyleCnt="0"/>
      <dgm:spPr/>
    </dgm:pt>
    <dgm:pt modelId="{C76196DA-3026-409D-AC72-A281FE9C99EC}" type="pres">
      <dgm:prSet presAssocID="{C1D5441D-A562-4D96-98CC-160EA2FB48E6}" presName="Name37" presStyleLbl="parChTrans1D3" presStyleIdx="1" presStyleCnt="10"/>
      <dgm:spPr/>
    </dgm:pt>
    <dgm:pt modelId="{477269E6-529E-418F-A274-1873DE9595B7}" type="pres">
      <dgm:prSet presAssocID="{656AF402-A882-4100-907E-EE26F4D4F941}" presName="hierRoot2" presStyleCnt="0">
        <dgm:presLayoutVars>
          <dgm:hierBranch val="init"/>
        </dgm:presLayoutVars>
      </dgm:prSet>
      <dgm:spPr/>
    </dgm:pt>
    <dgm:pt modelId="{BC654F8D-8FBE-4AA2-B5AE-971BAC4B627C}" type="pres">
      <dgm:prSet presAssocID="{656AF402-A882-4100-907E-EE26F4D4F941}" presName="rootComposite" presStyleCnt="0"/>
      <dgm:spPr/>
    </dgm:pt>
    <dgm:pt modelId="{471C4AB6-7220-4C23-8B61-DD38189FAE6F}" type="pres">
      <dgm:prSet presAssocID="{656AF402-A882-4100-907E-EE26F4D4F941}" presName="rootText" presStyleLbl="node3" presStyleIdx="1" presStyleCnt="10" custScaleX="185402">
        <dgm:presLayoutVars>
          <dgm:chPref val="3"/>
        </dgm:presLayoutVars>
      </dgm:prSet>
      <dgm:spPr/>
    </dgm:pt>
    <dgm:pt modelId="{92631534-8E1F-4FB4-AFE4-CF9CFAD28341}" type="pres">
      <dgm:prSet presAssocID="{656AF402-A882-4100-907E-EE26F4D4F941}" presName="rootConnector" presStyleLbl="node3" presStyleIdx="1" presStyleCnt="10"/>
      <dgm:spPr/>
    </dgm:pt>
    <dgm:pt modelId="{024F4A26-C618-4667-8A54-182E5ABD2BA5}" type="pres">
      <dgm:prSet presAssocID="{656AF402-A882-4100-907E-EE26F4D4F941}" presName="hierChild4" presStyleCnt="0"/>
      <dgm:spPr/>
    </dgm:pt>
    <dgm:pt modelId="{5B47CB33-1B2A-42A2-AAE6-A175E7553337}" type="pres">
      <dgm:prSet presAssocID="{656AF402-A882-4100-907E-EE26F4D4F941}" presName="hierChild5" presStyleCnt="0"/>
      <dgm:spPr/>
    </dgm:pt>
    <dgm:pt modelId="{34045BF5-B9DB-471C-BD43-F0EAFB52E9BA}" type="pres">
      <dgm:prSet presAssocID="{22602325-3976-4AF8-9E86-4F4CAEBDEA38}" presName="Name37" presStyleLbl="parChTrans1D3" presStyleIdx="2" presStyleCnt="10"/>
      <dgm:spPr/>
    </dgm:pt>
    <dgm:pt modelId="{434C1183-C6C8-4476-ADBA-CC79BDCF8D47}" type="pres">
      <dgm:prSet presAssocID="{29F5158A-1037-4BAD-9694-BE3E08AC3384}" presName="hierRoot2" presStyleCnt="0">
        <dgm:presLayoutVars>
          <dgm:hierBranch val="init"/>
        </dgm:presLayoutVars>
      </dgm:prSet>
      <dgm:spPr/>
    </dgm:pt>
    <dgm:pt modelId="{5A5ECDCB-7F93-4F93-8F58-16C16D9E66DF}" type="pres">
      <dgm:prSet presAssocID="{29F5158A-1037-4BAD-9694-BE3E08AC3384}" presName="rootComposite" presStyleCnt="0"/>
      <dgm:spPr/>
    </dgm:pt>
    <dgm:pt modelId="{9B1C67A0-8823-4E18-9D5F-53ADF2048024}" type="pres">
      <dgm:prSet presAssocID="{29F5158A-1037-4BAD-9694-BE3E08AC3384}" presName="rootText" presStyleLbl="node3" presStyleIdx="2" presStyleCnt="10" custScaleX="185402">
        <dgm:presLayoutVars>
          <dgm:chPref val="3"/>
        </dgm:presLayoutVars>
      </dgm:prSet>
      <dgm:spPr/>
    </dgm:pt>
    <dgm:pt modelId="{0C25069C-D84E-4248-B045-D6B7685E543E}" type="pres">
      <dgm:prSet presAssocID="{29F5158A-1037-4BAD-9694-BE3E08AC3384}" presName="rootConnector" presStyleLbl="node3" presStyleIdx="2" presStyleCnt="10"/>
      <dgm:spPr/>
    </dgm:pt>
    <dgm:pt modelId="{6B03E849-D252-4E6C-A8BE-CBBE6FE23310}" type="pres">
      <dgm:prSet presAssocID="{29F5158A-1037-4BAD-9694-BE3E08AC3384}" presName="hierChild4" presStyleCnt="0"/>
      <dgm:spPr/>
    </dgm:pt>
    <dgm:pt modelId="{400E9EC9-5C48-4B1F-B1EF-12E0C2287987}" type="pres">
      <dgm:prSet presAssocID="{29F5158A-1037-4BAD-9694-BE3E08AC3384}" presName="hierChild5" presStyleCnt="0"/>
      <dgm:spPr/>
    </dgm:pt>
    <dgm:pt modelId="{1109E3BD-650D-4E7F-9897-8625F415B91C}" type="pres">
      <dgm:prSet presAssocID="{306574ED-DEF7-4B28-BDE4-6DE3778D4254}" presName="hierChild5" presStyleCnt="0"/>
      <dgm:spPr/>
    </dgm:pt>
    <dgm:pt modelId="{51924E7B-1A02-42CB-B9D2-2F1D56FDE793}" type="pres">
      <dgm:prSet presAssocID="{16F0AA49-0A63-445E-A20B-5DAB31841616}" presName="Name37" presStyleLbl="parChTrans1D2" presStyleIdx="1" presStyleCnt="3"/>
      <dgm:spPr/>
    </dgm:pt>
    <dgm:pt modelId="{78236F9D-E496-4E92-9A67-CD09BDEAF667}" type="pres">
      <dgm:prSet presAssocID="{DC68286B-93FE-41AA-8724-2D16F98ED56B}" presName="hierRoot2" presStyleCnt="0">
        <dgm:presLayoutVars>
          <dgm:hierBranch val="init"/>
        </dgm:presLayoutVars>
      </dgm:prSet>
      <dgm:spPr/>
    </dgm:pt>
    <dgm:pt modelId="{508EF87A-110C-4B2B-8E2A-F8E8FCF9AA04}" type="pres">
      <dgm:prSet presAssocID="{DC68286B-93FE-41AA-8724-2D16F98ED56B}" presName="rootComposite" presStyleCnt="0"/>
      <dgm:spPr/>
    </dgm:pt>
    <dgm:pt modelId="{102E5221-9995-4E0E-8E05-D1DA5A1BB45D}" type="pres">
      <dgm:prSet presAssocID="{DC68286B-93FE-41AA-8724-2D16F98ED56B}" presName="rootText" presStyleLbl="node2" presStyleIdx="1" presStyleCnt="3" custScaleX="376620">
        <dgm:presLayoutVars>
          <dgm:chPref val="3"/>
        </dgm:presLayoutVars>
      </dgm:prSet>
      <dgm:spPr/>
    </dgm:pt>
    <dgm:pt modelId="{F923DEDA-7F3E-40E2-8DE3-DAD31DE6E5AF}" type="pres">
      <dgm:prSet presAssocID="{DC68286B-93FE-41AA-8724-2D16F98ED56B}" presName="rootConnector" presStyleLbl="node2" presStyleIdx="1" presStyleCnt="3"/>
      <dgm:spPr/>
    </dgm:pt>
    <dgm:pt modelId="{592B3D94-F355-4499-BC72-B4F5492CDD27}" type="pres">
      <dgm:prSet presAssocID="{DC68286B-93FE-41AA-8724-2D16F98ED56B}" presName="hierChild4" presStyleCnt="0"/>
      <dgm:spPr/>
    </dgm:pt>
    <dgm:pt modelId="{E3F122F7-9630-4762-9AA8-CF73498385D7}" type="pres">
      <dgm:prSet presAssocID="{935C63B1-A202-4551-98C7-AE14D01F1344}" presName="Name37" presStyleLbl="parChTrans1D3" presStyleIdx="3" presStyleCnt="10"/>
      <dgm:spPr/>
    </dgm:pt>
    <dgm:pt modelId="{618E517A-6D6C-49BB-BBDE-2D415CB171FD}" type="pres">
      <dgm:prSet presAssocID="{348D3FFC-8339-4174-B18B-E2B3EF5C23AF}" presName="hierRoot2" presStyleCnt="0">
        <dgm:presLayoutVars>
          <dgm:hierBranch val="init"/>
        </dgm:presLayoutVars>
      </dgm:prSet>
      <dgm:spPr/>
    </dgm:pt>
    <dgm:pt modelId="{8A1F35F5-A7CE-454B-96DB-DD938C59CDED}" type="pres">
      <dgm:prSet presAssocID="{348D3FFC-8339-4174-B18B-E2B3EF5C23AF}" presName="rootComposite" presStyleCnt="0"/>
      <dgm:spPr/>
    </dgm:pt>
    <dgm:pt modelId="{AE1A1973-3F47-418E-B52B-900F0023D667}" type="pres">
      <dgm:prSet presAssocID="{348D3FFC-8339-4174-B18B-E2B3EF5C23AF}" presName="rootText" presStyleLbl="node3" presStyleIdx="3" presStyleCnt="10" custScaleX="185402">
        <dgm:presLayoutVars>
          <dgm:chPref val="3"/>
        </dgm:presLayoutVars>
      </dgm:prSet>
      <dgm:spPr/>
    </dgm:pt>
    <dgm:pt modelId="{B355F6C7-3EFE-4190-ADB5-3E9EC5341021}" type="pres">
      <dgm:prSet presAssocID="{348D3FFC-8339-4174-B18B-E2B3EF5C23AF}" presName="rootConnector" presStyleLbl="node3" presStyleIdx="3" presStyleCnt="10"/>
      <dgm:spPr/>
    </dgm:pt>
    <dgm:pt modelId="{03D1C482-C5E6-4326-9B37-584A23033EE9}" type="pres">
      <dgm:prSet presAssocID="{348D3FFC-8339-4174-B18B-E2B3EF5C23AF}" presName="hierChild4" presStyleCnt="0"/>
      <dgm:spPr/>
    </dgm:pt>
    <dgm:pt modelId="{24739A46-1023-4700-B39A-0FD09C0EE903}" type="pres">
      <dgm:prSet presAssocID="{348D3FFC-8339-4174-B18B-E2B3EF5C23AF}" presName="hierChild5" presStyleCnt="0"/>
      <dgm:spPr/>
    </dgm:pt>
    <dgm:pt modelId="{A05A63C3-E47C-4594-B34A-76059CBA9864}" type="pres">
      <dgm:prSet presAssocID="{E204A96B-1CE5-424E-9EF4-CDB5CD07DADD}" presName="Name37" presStyleLbl="parChTrans1D3" presStyleIdx="4" presStyleCnt="10"/>
      <dgm:spPr/>
    </dgm:pt>
    <dgm:pt modelId="{1B4051A5-272F-4B1F-9963-02146C6BEEB5}" type="pres">
      <dgm:prSet presAssocID="{D62373E3-D1EB-4A5F-81FA-7AE53CC235E8}" presName="hierRoot2" presStyleCnt="0">
        <dgm:presLayoutVars>
          <dgm:hierBranch val="init"/>
        </dgm:presLayoutVars>
      </dgm:prSet>
      <dgm:spPr/>
    </dgm:pt>
    <dgm:pt modelId="{29848E33-EEB1-4089-93D9-10E01D67787E}" type="pres">
      <dgm:prSet presAssocID="{D62373E3-D1EB-4A5F-81FA-7AE53CC235E8}" presName="rootComposite" presStyleCnt="0"/>
      <dgm:spPr/>
    </dgm:pt>
    <dgm:pt modelId="{C47E1D63-C34F-4BE1-96A1-15F1132E3214}" type="pres">
      <dgm:prSet presAssocID="{D62373E3-D1EB-4A5F-81FA-7AE53CC235E8}" presName="rootText" presStyleLbl="node3" presStyleIdx="4" presStyleCnt="10" custScaleX="185402">
        <dgm:presLayoutVars>
          <dgm:chPref val="3"/>
        </dgm:presLayoutVars>
      </dgm:prSet>
      <dgm:spPr/>
    </dgm:pt>
    <dgm:pt modelId="{0E87CDF9-1202-4FF3-938D-F9B14BA05D41}" type="pres">
      <dgm:prSet presAssocID="{D62373E3-D1EB-4A5F-81FA-7AE53CC235E8}" presName="rootConnector" presStyleLbl="node3" presStyleIdx="4" presStyleCnt="10"/>
      <dgm:spPr/>
    </dgm:pt>
    <dgm:pt modelId="{181CCEE8-5B1A-4706-A592-4BED6EFE75A2}" type="pres">
      <dgm:prSet presAssocID="{D62373E3-D1EB-4A5F-81FA-7AE53CC235E8}" presName="hierChild4" presStyleCnt="0"/>
      <dgm:spPr/>
    </dgm:pt>
    <dgm:pt modelId="{D40C4647-1B7F-4F3B-979C-197DB8602122}" type="pres">
      <dgm:prSet presAssocID="{D62373E3-D1EB-4A5F-81FA-7AE53CC235E8}" presName="hierChild5" presStyleCnt="0"/>
      <dgm:spPr/>
    </dgm:pt>
    <dgm:pt modelId="{380B662B-46B0-4C82-8DB8-9D001CEAE3DD}" type="pres">
      <dgm:prSet presAssocID="{DC68286B-93FE-41AA-8724-2D16F98ED56B}" presName="hierChild5" presStyleCnt="0"/>
      <dgm:spPr/>
    </dgm:pt>
    <dgm:pt modelId="{7A636E3D-113D-4ACB-BE8D-E7882E87406E}" type="pres">
      <dgm:prSet presAssocID="{749BDCBB-FE7E-496C-B876-73A3B7D59C8E}" presName="Name37" presStyleLbl="parChTrans1D2" presStyleIdx="2" presStyleCnt="3"/>
      <dgm:spPr/>
    </dgm:pt>
    <dgm:pt modelId="{A59F5D07-1AC1-4617-8FEF-23E2D6D0D9F9}" type="pres">
      <dgm:prSet presAssocID="{AF98D23D-170D-48F1-8F8A-10F193BCF7B9}" presName="hierRoot2" presStyleCnt="0">
        <dgm:presLayoutVars>
          <dgm:hierBranch val="init"/>
        </dgm:presLayoutVars>
      </dgm:prSet>
      <dgm:spPr/>
    </dgm:pt>
    <dgm:pt modelId="{A2BD30E6-D1C7-41A2-BA03-CBA34A463DF5}" type="pres">
      <dgm:prSet presAssocID="{AF98D23D-170D-48F1-8F8A-10F193BCF7B9}" presName="rootComposite" presStyleCnt="0"/>
      <dgm:spPr/>
    </dgm:pt>
    <dgm:pt modelId="{E70D2AF2-A200-4E60-BE03-50BFCA3CA093}" type="pres">
      <dgm:prSet presAssocID="{AF98D23D-170D-48F1-8F8A-10F193BCF7B9}" presName="rootText" presStyleLbl="node2" presStyleIdx="2" presStyleCnt="3" custScaleX="376620">
        <dgm:presLayoutVars>
          <dgm:chPref val="3"/>
        </dgm:presLayoutVars>
      </dgm:prSet>
      <dgm:spPr/>
    </dgm:pt>
    <dgm:pt modelId="{80FD984A-8602-48D6-A806-1848145B5BE9}" type="pres">
      <dgm:prSet presAssocID="{AF98D23D-170D-48F1-8F8A-10F193BCF7B9}" presName="rootConnector" presStyleLbl="node2" presStyleIdx="2" presStyleCnt="3"/>
      <dgm:spPr/>
    </dgm:pt>
    <dgm:pt modelId="{BE26907B-D3EE-4BBC-B690-AA2B65CD5C28}" type="pres">
      <dgm:prSet presAssocID="{AF98D23D-170D-48F1-8F8A-10F193BCF7B9}" presName="hierChild4" presStyleCnt="0"/>
      <dgm:spPr/>
    </dgm:pt>
    <dgm:pt modelId="{AC0DF513-5F0B-4B98-A703-B6BCEFD1B679}" type="pres">
      <dgm:prSet presAssocID="{4E7DFD22-A283-4003-B67B-9B085668C090}" presName="Name37" presStyleLbl="parChTrans1D3" presStyleIdx="5" presStyleCnt="10"/>
      <dgm:spPr/>
    </dgm:pt>
    <dgm:pt modelId="{7B0AD296-042C-4D57-8A87-24D7F69D1CEF}" type="pres">
      <dgm:prSet presAssocID="{E0E1437E-6B97-4F60-94C7-94015D96F871}" presName="hierRoot2" presStyleCnt="0">
        <dgm:presLayoutVars>
          <dgm:hierBranch val="init"/>
        </dgm:presLayoutVars>
      </dgm:prSet>
      <dgm:spPr/>
    </dgm:pt>
    <dgm:pt modelId="{9DD529F7-0672-4582-B7BA-43C2ABBF1221}" type="pres">
      <dgm:prSet presAssocID="{E0E1437E-6B97-4F60-94C7-94015D96F871}" presName="rootComposite" presStyleCnt="0"/>
      <dgm:spPr/>
    </dgm:pt>
    <dgm:pt modelId="{441B74B0-D69E-4025-A2E6-E5567357BE4F}" type="pres">
      <dgm:prSet presAssocID="{E0E1437E-6B97-4F60-94C7-94015D96F871}" presName="rootText" presStyleLbl="node3" presStyleIdx="5" presStyleCnt="10" custScaleX="187012">
        <dgm:presLayoutVars>
          <dgm:chPref val="3"/>
        </dgm:presLayoutVars>
      </dgm:prSet>
      <dgm:spPr/>
    </dgm:pt>
    <dgm:pt modelId="{00383288-1634-4B28-B537-BFC1CA4024B0}" type="pres">
      <dgm:prSet presAssocID="{E0E1437E-6B97-4F60-94C7-94015D96F871}" presName="rootConnector" presStyleLbl="node3" presStyleIdx="5" presStyleCnt="10"/>
      <dgm:spPr/>
    </dgm:pt>
    <dgm:pt modelId="{D7030B67-720E-476E-9358-B1688B66EB53}" type="pres">
      <dgm:prSet presAssocID="{E0E1437E-6B97-4F60-94C7-94015D96F871}" presName="hierChild4" presStyleCnt="0"/>
      <dgm:spPr/>
    </dgm:pt>
    <dgm:pt modelId="{E9ABCEB8-73AE-4E30-B672-DCC18CB6099D}" type="pres">
      <dgm:prSet presAssocID="{E0E1437E-6B97-4F60-94C7-94015D96F871}" presName="hierChild5" presStyleCnt="0"/>
      <dgm:spPr/>
    </dgm:pt>
    <dgm:pt modelId="{309F1D0D-45E9-4BB4-A2EA-9569EA6CECB6}" type="pres">
      <dgm:prSet presAssocID="{51A058C5-A9D5-4B28-8FE4-576743086706}" presName="Name37" presStyleLbl="parChTrans1D3" presStyleIdx="6" presStyleCnt="10"/>
      <dgm:spPr/>
    </dgm:pt>
    <dgm:pt modelId="{5BFEF54A-229C-4CCF-B544-D9B00EFF89AB}" type="pres">
      <dgm:prSet presAssocID="{F7475B22-A332-4874-97CC-F96AB3CBB56F}" presName="hierRoot2" presStyleCnt="0">
        <dgm:presLayoutVars>
          <dgm:hierBranch val="init"/>
        </dgm:presLayoutVars>
      </dgm:prSet>
      <dgm:spPr/>
    </dgm:pt>
    <dgm:pt modelId="{66A079C2-5AD1-4404-9BE6-F84D870EFE18}" type="pres">
      <dgm:prSet presAssocID="{F7475B22-A332-4874-97CC-F96AB3CBB56F}" presName="rootComposite" presStyleCnt="0"/>
      <dgm:spPr/>
    </dgm:pt>
    <dgm:pt modelId="{063D6792-54F4-4696-907D-5FEAC9809CA4}" type="pres">
      <dgm:prSet presAssocID="{F7475B22-A332-4874-97CC-F96AB3CBB56F}" presName="rootText" presStyleLbl="node3" presStyleIdx="6" presStyleCnt="10" custScaleX="187012">
        <dgm:presLayoutVars>
          <dgm:chPref val="3"/>
        </dgm:presLayoutVars>
      </dgm:prSet>
      <dgm:spPr/>
    </dgm:pt>
    <dgm:pt modelId="{1E996C4A-C543-46F4-9AAB-A5A6638D6B17}" type="pres">
      <dgm:prSet presAssocID="{F7475B22-A332-4874-97CC-F96AB3CBB56F}" presName="rootConnector" presStyleLbl="node3" presStyleIdx="6" presStyleCnt="10"/>
      <dgm:spPr/>
    </dgm:pt>
    <dgm:pt modelId="{CD26D01D-4B86-4B6E-B02A-D09544F7D41D}" type="pres">
      <dgm:prSet presAssocID="{F7475B22-A332-4874-97CC-F96AB3CBB56F}" presName="hierChild4" presStyleCnt="0"/>
      <dgm:spPr/>
    </dgm:pt>
    <dgm:pt modelId="{2B4DEF58-FF23-4131-835B-118105DAAC9E}" type="pres">
      <dgm:prSet presAssocID="{F7475B22-A332-4874-97CC-F96AB3CBB56F}" presName="hierChild5" presStyleCnt="0"/>
      <dgm:spPr/>
    </dgm:pt>
    <dgm:pt modelId="{F2B67179-32EA-424B-9ACB-D1D3D2774262}" type="pres">
      <dgm:prSet presAssocID="{C4BAF23F-7D49-4734-81FA-6A7756210B87}" presName="Name37" presStyleLbl="parChTrans1D3" presStyleIdx="7" presStyleCnt="10"/>
      <dgm:spPr/>
    </dgm:pt>
    <dgm:pt modelId="{246610D2-876D-434B-9A9F-B0C2ADE7C81B}" type="pres">
      <dgm:prSet presAssocID="{F93A9CF0-4F49-4963-BC9D-0541510F74BA}" presName="hierRoot2" presStyleCnt="0">
        <dgm:presLayoutVars>
          <dgm:hierBranch val="init"/>
        </dgm:presLayoutVars>
      </dgm:prSet>
      <dgm:spPr/>
    </dgm:pt>
    <dgm:pt modelId="{3A2056B6-A57E-44C6-8740-C8CB535B3AA3}" type="pres">
      <dgm:prSet presAssocID="{F93A9CF0-4F49-4963-BC9D-0541510F74BA}" presName="rootComposite" presStyleCnt="0"/>
      <dgm:spPr/>
    </dgm:pt>
    <dgm:pt modelId="{DCBF5F2B-A1A9-4B26-A1E8-AD74870C4159}" type="pres">
      <dgm:prSet presAssocID="{F93A9CF0-4F49-4963-BC9D-0541510F74BA}" presName="rootText" presStyleLbl="node3" presStyleIdx="7" presStyleCnt="10" custScaleX="187012">
        <dgm:presLayoutVars>
          <dgm:chPref val="3"/>
        </dgm:presLayoutVars>
      </dgm:prSet>
      <dgm:spPr/>
    </dgm:pt>
    <dgm:pt modelId="{E33A8847-F217-4B7D-B4BB-28D19F1CB6EF}" type="pres">
      <dgm:prSet presAssocID="{F93A9CF0-4F49-4963-BC9D-0541510F74BA}" presName="rootConnector" presStyleLbl="node3" presStyleIdx="7" presStyleCnt="10"/>
      <dgm:spPr/>
    </dgm:pt>
    <dgm:pt modelId="{DCB029D9-1B0A-4C5B-A7FD-8B8B34C35BC3}" type="pres">
      <dgm:prSet presAssocID="{F93A9CF0-4F49-4963-BC9D-0541510F74BA}" presName="hierChild4" presStyleCnt="0"/>
      <dgm:spPr/>
    </dgm:pt>
    <dgm:pt modelId="{37F12970-3C2C-4F8C-8616-696B76AA5EBC}" type="pres">
      <dgm:prSet presAssocID="{F93A9CF0-4F49-4963-BC9D-0541510F74BA}" presName="hierChild5" presStyleCnt="0"/>
      <dgm:spPr/>
    </dgm:pt>
    <dgm:pt modelId="{734999E2-B414-495E-8F1E-CC63D2CC958C}" type="pres">
      <dgm:prSet presAssocID="{1B34B4AC-B6BF-4807-B36D-269B9D7396ED}" presName="Name37" presStyleLbl="parChTrans1D3" presStyleIdx="8" presStyleCnt="10"/>
      <dgm:spPr/>
    </dgm:pt>
    <dgm:pt modelId="{BA10FFBE-6458-4DE7-BC3F-4A62F13A288F}" type="pres">
      <dgm:prSet presAssocID="{4910B5D9-0CB5-43C8-B85E-C2B25CEA7719}" presName="hierRoot2" presStyleCnt="0">
        <dgm:presLayoutVars>
          <dgm:hierBranch val="init"/>
        </dgm:presLayoutVars>
      </dgm:prSet>
      <dgm:spPr/>
    </dgm:pt>
    <dgm:pt modelId="{4E93B4BE-2870-482D-8372-8970C71AB6E7}" type="pres">
      <dgm:prSet presAssocID="{4910B5D9-0CB5-43C8-B85E-C2B25CEA7719}" presName="rootComposite" presStyleCnt="0"/>
      <dgm:spPr/>
    </dgm:pt>
    <dgm:pt modelId="{4C95AE33-FAB7-41C6-9F22-2DF959D7EB40}" type="pres">
      <dgm:prSet presAssocID="{4910B5D9-0CB5-43C8-B85E-C2B25CEA7719}" presName="rootText" presStyleLbl="node3" presStyleIdx="8" presStyleCnt="10" custScaleX="187012">
        <dgm:presLayoutVars>
          <dgm:chPref val="3"/>
        </dgm:presLayoutVars>
      </dgm:prSet>
      <dgm:spPr/>
    </dgm:pt>
    <dgm:pt modelId="{2E02175E-B990-4A80-A795-98AAAC528209}" type="pres">
      <dgm:prSet presAssocID="{4910B5D9-0CB5-43C8-B85E-C2B25CEA7719}" presName="rootConnector" presStyleLbl="node3" presStyleIdx="8" presStyleCnt="10"/>
      <dgm:spPr/>
    </dgm:pt>
    <dgm:pt modelId="{334F1A24-670D-44AD-93A4-57E593B44DCC}" type="pres">
      <dgm:prSet presAssocID="{4910B5D9-0CB5-43C8-B85E-C2B25CEA7719}" presName="hierChild4" presStyleCnt="0"/>
      <dgm:spPr/>
    </dgm:pt>
    <dgm:pt modelId="{4A707F12-D5C7-4541-BB81-C43932C270A1}" type="pres">
      <dgm:prSet presAssocID="{4910B5D9-0CB5-43C8-B85E-C2B25CEA7719}" presName="hierChild5" presStyleCnt="0"/>
      <dgm:spPr/>
    </dgm:pt>
    <dgm:pt modelId="{EC504BFD-5CA3-4B52-AAD3-B457720137C8}" type="pres">
      <dgm:prSet presAssocID="{19653199-9315-4A86-AC35-42A3067CA327}" presName="Name37" presStyleLbl="parChTrans1D3" presStyleIdx="9" presStyleCnt="10"/>
      <dgm:spPr/>
    </dgm:pt>
    <dgm:pt modelId="{C925FC3D-0842-4933-BE09-A06460923D95}" type="pres">
      <dgm:prSet presAssocID="{09EBA9F1-9436-49FD-A939-FD53EFF1AF24}" presName="hierRoot2" presStyleCnt="0">
        <dgm:presLayoutVars>
          <dgm:hierBranch val="init"/>
        </dgm:presLayoutVars>
      </dgm:prSet>
      <dgm:spPr/>
    </dgm:pt>
    <dgm:pt modelId="{E3A2F02C-FDA7-4AD5-B78A-240AC1940BAF}" type="pres">
      <dgm:prSet presAssocID="{09EBA9F1-9436-49FD-A939-FD53EFF1AF24}" presName="rootComposite" presStyleCnt="0"/>
      <dgm:spPr/>
    </dgm:pt>
    <dgm:pt modelId="{E862CF7E-8969-43D0-8BAB-1E2D1066296A}" type="pres">
      <dgm:prSet presAssocID="{09EBA9F1-9436-49FD-A939-FD53EFF1AF24}" presName="rootText" presStyleLbl="node3" presStyleIdx="9" presStyleCnt="10" custScaleX="187012">
        <dgm:presLayoutVars>
          <dgm:chPref val="3"/>
        </dgm:presLayoutVars>
      </dgm:prSet>
      <dgm:spPr/>
    </dgm:pt>
    <dgm:pt modelId="{83655C53-4D3A-41A7-A5CB-D3E2953E4BF9}" type="pres">
      <dgm:prSet presAssocID="{09EBA9F1-9436-49FD-A939-FD53EFF1AF24}" presName="rootConnector" presStyleLbl="node3" presStyleIdx="9" presStyleCnt="10"/>
      <dgm:spPr/>
    </dgm:pt>
    <dgm:pt modelId="{5290FC60-0FCD-41EC-804A-25B95E805416}" type="pres">
      <dgm:prSet presAssocID="{09EBA9F1-9436-49FD-A939-FD53EFF1AF24}" presName="hierChild4" presStyleCnt="0"/>
      <dgm:spPr/>
    </dgm:pt>
    <dgm:pt modelId="{51203D13-5D7C-4F5F-8A58-21B231BDEE11}" type="pres">
      <dgm:prSet presAssocID="{09EBA9F1-9436-49FD-A939-FD53EFF1AF24}" presName="hierChild5" presStyleCnt="0"/>
      <dgm:spPr/>
    </dgm:pt>
    <dgm:pt modelId="{F9DF9F32-816A-4F68-BB9E-A01E945228E8}" type="pres">
      <dgm:prSet presAssocID="{AF98D23D-170D-48F1-8F8A-10F193BCF7B9}" presName="hierChild5" presStyleCnt="0"/>
      <dgm:spPr/>
    </dgm:pt>
    <dgm:pt modelId="{8FF1FC38-4090-489D-A294-1BAFDDE82A28}" type="pres">
      <dgm:prSet presAssocID="{A0364625-B8A5-4B6E-93D8-EDA3410D1C3D}" presName="hierChild3" presStyleCnt="0"/>
      <dgm:spPr/>
    </dgm:pt>
  </dgm:ptLst>
  <dgm:cxnLst>
    <dgm:cxn modelId="{A216570B-1A82-40B0-BBC2-005E1B060B2F}" type="presOf" srcId="{E0E1437E-6B97-4F60-94C7-94015D96F871}" destId="{00383288-1634-4B28-B537-BFC1CA4024B0}" srcOrd="1" destOrd="0" presId="urn:microsoft.com/office/officeart/2005/8/layout/orgChart1"/>
    <dgm:cxn modelId="{5187810D-E450-4108-B95E-D36FF3D3DF77}" srcId="{306574ED-DEF7-4B28-BDE4-6DE3778D4254}" destId="{BC25BA2A-2B50-49D6-9DD6-2A9C00ACCFBF}" srcOrd="0" destOrd="0" parTransId="{AF841D6C-3B9E-43CA-A3EE-F3CF2142975F}" sibTransId="{21F03355-4CDF-4CCA-908E-454D034C1CEE}"/>
    <dgm:cxn modelId="{FA5EBB0D-9D27-4FAC-8445-1B83DA46D618}" type="presOf" srcId="{AF841D6C-3B9E-43CA-A3EE-F3CF2142975F}" destId="{67EC6F74-57E2-4F55-BD74-12EFE6F48F36}" srcOrd="0" destOrd="0" presId="urn:microsoft.com/office/officeart/2005/8/layout/orgChart1"/>
    <dgm:cxn modelId="{D3E15813-439B-4A15-B09F-9E89D0A13804}" type="presOf" srcId="{BC25BA2A-2B50-49D6-9DD6-2A9C00ACCFBF}" destId="{A6367C1B-25FE-483A-B96F-3C74CC5577DB}" srcOrd="1" destOrd="0" presId="urn:microsoft.com/office/officeart/2005/8/layout/orgChart1"/>
    <dgm:cxn modelId="{5336061D-A1E6-4E1B-B3B6-C3868DF6BE1F}" type="presOf" srcId="{BC25BA2A-2B50-49D6-9DD6-2A9C00ACCFBF}" destId="{89D7F9B9-8D5C-4EE3-B22C-AC196BDB2992}" srcOrd="0" destOrd="0" presId="urn:microsoft.com/office/officeart/2005/8/layout/orgChart1"/>
    <dgm:cxn modelId="{97DD8E24-9CA7-4520-AC21-59F4263CAF5A}" type="presOf" srcId="{4E7DFD22-A283-4003-B67B-9B085668C090}" destId="{AC0DF513-5F0B-4B98-A703-B6BCEFD1B679}" srcOrd="0" destOrd="0" presId="urn:microsoft.com/office/officeart/2005/8/layout/orgChart1"/>
    <dgm:cxn modelId="{9D188735-DB6D-4E9F-A900-8CB42162A143}" type="presOf" srcId="{D62373E3-D1EB-4A5F-81FA-7AE53CC235E8}" destId="{C47E1D63-C34F-4BE1-96A1-15F1132E3214}" srcOrd="0" destOrd="0" presId="urn:microsoft.com/office/officeart/2005/8/layout/orgChart1"/>
    <dgm:cxn modelId="{5C93EC38-60B2-48C7-9AD7-69BB654F3838}" type="presOf" srcId="{29F5158A-1037-4BAD-9694-BE3E08AC3384}" destId="{9B1C67A0-8823-4E18-9D5F-53ADF2048024}" srcOrd="0" destOrd="0" presId="urn:microsoft.com/office/officeart/2005/8/layout/orgChart1"/>
    <dgm:cxn modelId="{1EA39C3D-89A8-4CAD-8DAA-A3E9F9B65454}" srcId="{306574ED-DEF7-4B28-BDE4-6DE3778D4254}" destId="{656AF402-A882-4100-907E-EE26F4D4F941}" srcOrd="1" destOrd="0" parTransId="{C1D5441D-A562-4D96-98CC-160EA2FB48E6}" sibTransId="{2E64B763-D8DC-4FAA-B5FB-5AEFEDB010AE}"/>
    <dgm:cxn modelId="{DEDFC15C-AE3B-489D-8ABE-9A53DA8D7BC6}" srcId="{AF98D23D-170D-48F1-8F8A-10F193BCF7B9}" destId="{F7475B22-A332-4874-97CC-F96AB3CBB56F}" srcOrd="1" destOrd="0" parTransId="{51A058C5-A9D5-4B28-8FE4-576743086706}" sibTransId="{FC2C3AE7-EE12-4B26-B33D-64272123DF46}"/>
    <dgm:cxn modelId="{4AC2ED62-460E-44FF-8524-5BD66A2F0CFC}" srcId="{AF98D23D-170D-48F1-8F8A-10F193BCF7B9}" destId="{E0E1437E-6B97-4F60-94C7-94015D96F871}" srcOrd="0" destOrd="0" parTransId="{4E7DFD22-A283-4003-B67B-9B085668C090}" sibTransId="{64D3F182-4B63-4A97-B5D3-AE3F56E50C07}"/>
    <dgm:cxn modelId="{E7ED6F64-293C-46BC-9AC8-1CD4D0808796}" srcId="{C5CA3C56-1CEA-49D9-A20E-1AF1C73B1640}" destId="{A0364625-B8A5-4B6E-93D8-EDA3410D1C3D}" srcOrd="0" destOrd="0" parTransId="{07617E28-2AD4-49EF-B7F0-7346CB070E28}" sibTransId="{F7BDB962-6709-4065-8D57-6928DAB1B6B0}"/>
    <dgm:cxn modelId="{03360648-77E6-4D9B-9327-D5D84C09A62C}" type="presOf" srcId="{348D3FFC-8339-4174-B18B-E2B3EF5C23AF}" destId="{B355F6C7-3EFE-4190-ADB5-3E9EC5341021}" srcOrd="1" destOrd="0" presId="urn:microsoft.com/office/officeart/2005/8/layout/orgChart1"/>
    <dgm:cxn modelId="{53F41D69-8777-4C76-9F78-296CF1362B09}" srcId="{AF98D23D-170D-48F1-8F8A-10F193BCF7B9}" destId="{09EBA9F1-9436-49FD-A939-FD53EFF1AF24}" srcOrd="4" destOrd="0" parTransId="{19653199-9315-4A86-AC35-42A3067CA327}" sibTransId="{782C679C-4594-4691-AE6B-F628672632D8}"/>
    <dgm:cxn modelId="{AD559E6A-6983-472B-B803-B280F5078169}" type="presOf" srcId="{1B34B4AC-B6BF-4807-B36D-269B9D7396ED}" destId="{734999E2-B414-495E-8F1E-CC63D2CC958C}" srcOrd="0" destOrd="0" presId="urn:microsoft.com/office/officeart/2005/8/layout/orgChart1"/>
    <dgm:cxn modelId="{6522884B-0565-4481-BFE6-BC8696269FBD}" type="presOf" srcId="{09EBA9F1-9436-49FD-A939-FD53EFF1AF24}" destId="{83655C53-4D3A-41A7-A5CB-D3E2953E4BF9}" srcOrd="1" destOrd="0" presId="urn:microsoft.com/office/officeart/2005/8/layout/orgChart1"/>
    <dgm:cxn modelId="{6C15EB4C-214B-4665-823F-7160D2F5CFBF}" type="presOf" srcId="{F93A9CF0-4F49-4963-BC9D-0541510F74BA}" destId="{DCBF5F2B-A1A9-4B26-A1E8-AD74870C4159}" srcOrd="0" destOrd="0" presId="urn:microsoft.com/office/officeart/2005/8/layout/orgChart1"/>
    <dgm:cxn modelId="{916CAF6D-CE0D-4211-90B6-8DFCD8D7C878}" type="presOf" srcId="{656AF402-A882-4100-907E-EE26F4D4F941}" destId="{92631534-8E1F-4FB4-AFE4-CF9CFAD28341}" srcOrd="1" destOrd="0" presId="urn:microsoft.com/office/officeart/2005/8/layout/orgChart1"/>
    <dgm:cxn modelId="{63598A6F-84D9-4622-9770-DA50717B5C9D}" type="presOf" srcId="{656AF402-A882-4100-907E-EE26F4D4F941}" destId="{471C4AB6-7220-4C23-8B61-DD38189FAE6F}" srcOrd="0" destOrd="0" presId="urn:microsoft.com/office/officeart/2005/8/layout/orgChart1"/>
    <dgm:cxn modelId="{3DE02E51-8AA1-40E2-BF4E-5E3625237D5C}" srcId="{A0364625-B8A5-4B6E-93D8-EDA3410D1C3D}" destId="{306574ED-DEF7-4B28-BDE4-6DE3778D4254}" srcOrd="0" destOrd="0" parTransId="{92F9E5DB-3F77-4076-A7F6-E98E69DD3ED1}" sibTransId="{02ECD3A8-A4BD-49B5-B3F0-7197EDFAC5D6}"/>
    <dgm:cxn modelId="{38C4BB7A-E472-49EB-9C77-9B262DCF759B}" type="presOf" srcId="{92F9E5DB-3F77-4076-A7F6-E98E69DD3ED1}" destId="{DA021E04-EF2A-4B5E-9CFD-2A668AC01311}" srcOrd="0" destOrd="0" presId="urn:microsoft.com/office/officeart/2005/8/layout/orgChart1"/>
    <dgm:cxn modelId="{8A13347C-285D-4E4F-A8D4-A211D1A63A14}" srcId="{A0364625-B8A5-4B6E-93D8-EDA3410D1C3D}" destId="{AF98D23D-170D-48F1-8F8A-10F193BCF7B9}" srcOrd="2" destOrd="0" parTransId="{749BDCBB-FE7E-496C-B876-73A3B7D59C8E}" sibTransId="{D48BB89F-15F0-4FB4-AC2C-029143BF4B6C}"/>
    <dgm:cxn modelId="{7B68867D-BA59-44FB-A6DF-06BFCAFBFAC8}" type="presOf" srcId="{C5CA3C56-1CEA-49D9-A20E-1AF1C73B1640}" destId="{A8F1C440-CF4B-4D0A-A454-268779193562}" srcOrd="0" destOrd="0" presId="urn:microsoft.com/office/officeart/2005/8/layout/orgChart1"/>
    <dgm:cxn modelId="{CEE7D382-A295-48C0-B8BC-796889B25718}" type="presOf" srcId="{C4BAF23F-7D49-4734-81FA-6A7756210B87}" destId="{F2B67179-32EA-424B-9ACB-D1D3D2774262}" srcOrd="0" destOrd="0" presId="urn:microsoft.com/office/officeart/2005/8/layout/orgChart1"/>
    <dgm:cxn modelId="{C1C91D83-DEAC-4F9B-807B-BDB6299CAF32}" type="presOf" srcId="{E0E1437E-6B97-4F60-94C7-94015D96F871}" destId="{441B74B0-D69E-4025-A2E6-E5567357BE4F}" srcOrd="0" destOrd="0" presId="urn:microsoft.com/office/officeart/2005/8/layout/orgChart1"/>
    <dgm:cxn modelId="{84A1F384-308E-4F50-89BC-ECC12A8D03F1}" type="presOf" srcId="{22602325-3976-4AF8-9E86-4F4CAEBDEA38}" destId="{34045BF5-B9DB-471C-BD43-F0EAFB52E9BA}" srcOrd="0" destOrd="0" presId="urn:microsoft.com/office/officeart/2005/8/layout/orgChart1"/>
    <dgm:cxn modelId="{F4E0CD89-8BA4-43DD-86F6-BD819DB564A2}" srcId="{AF98D23D-170D-48F1-8F8A-10F193BCF7B9}" destId="{F93A9CF0-4F49-4963-BC9D-0541510F74BA}" srcOrd="2" destOrd="0" parTransId="{C4BAF23F-7D49-4734-81FA-6A7756210B87}" sibTransId="{D193D91B-639B-40EF-A720-C92E7446C94B}"/>
    <dgm:cxn modelId="{78373B8C-610C-494A-8FD7-3F8A5D688022}" type="presOf" srcId="{E204A96B-1CE5-424E-9EF4-CDB5CD07DADD}" destId="{A05A63C3-E47C-4594-B34A-76059CBA9864}" srcOrd="0" destOrd="0" presId="urn:microsoft.com/office/officeart/2005/8/layout/orgChart1"/>
    <dgm:cxn modelId="{749B538E-4D51-48B9-ADB1-988E741BB5AD}" type="presOf" srcId="{306574ED-DEF7-4B28-BDE4-6DE3778D4254}" destId="{2D534D71-FB42-44AE-BBB8-071719D9999B}" srcOrd="0" destOrd="0" presId="urn:microsoft.com/office/officeart/2005/8/layout/orgChart1"/>
    <dgm:cxn modelId="{143CC191-AB54-40B9-8C5B-F20035A05AEC}" type="presOf" srcId="{09EBA9F1-9436-49FD-A939-FD53EFF1AF24}" destId="{E862CF7E-8969-43D0-8BAB-1E2D1066296A}" srcOrd="0" destOrd="0" presId="urn:microsoft.com/office/officeart/2005/8/layout/orgChart1"/>
    <dgm:cxn modelId="{E52D2196-F628-4D76-A3D0-98D811F90849}" type="presOf" srcId="{4910B5D9-0CB5-43C8-B85E-C2B25CEA7719}" destId="{4C95AE33-FAB7-41C6-9F22-2DF959D7EB40}" srcOrd="0" destOrd="0" presId="urn:microsoft.com/office/officeart/2005/8/layout/orgChart1"/>
    <dgm:cxn modelId="{3688F099-B2EB-4F88-8996-9941D61676DB}" type="presOf" srcId="{F7475B22-A332-4874-97CC-F96AB3CBB56F}" destId="{063D6792-54F4-4696-907D-5FEAC9809CA4}" srcOrd="0" destOrd="0" presId="urn:microsoft.com/office/officeart/2005/8/layout/orgChart1"/>
    <dgm:cxn modelId="{03677F9E-83CD-4308-B952-E7583665C29A}" srcId="{A0364625-B8A5-4B6E-93D8-EDA3410D1C3D}" destId="{DC68286B-93FE-41AA-8724-2D16F98ED56B}" srcOrd="1" destOrd="0" parTransId="{16F0AA49-0A63-445E-A20B-5DAB31841616}" sibTransId="{EBB9AF27-D224-4CFA-9033-0EA68E210333}"/>
    <dgm:cxn modelId="{606858A1-378A-4BA1-AA96-16E48B79E073}" type="presOf" srcId="{51A058C5-A9D5-4B28-8FE4-576743086706}" destId="{309F1D0D-45E9-4BB4-A2EA-9569EA6CECB6}" srcOrd="0" destOrd="0" presId="urn:microsoft.com/office/officeart/2005/8/layout/orgChart1"/>
    <dgm:cxn modelId="{0EA2D2A2-6956-4340-9A52-08C135993A75}" type="presOf" srcId="{AF98D23D-170D-48F1-8F8A-10F193BCF7B9}" destId="{80FD984A-8602-48D6-A806-1848145B5BE9}" srcOrd="1" destOrd="0" presId="urn:microsoft.com/office/officeart/2005/8/layout/orgChart1"/>
    <dgm:cxn modelId="{0B3771A3-78BC-453D-9AC7-80CB62FF5F88}" type="presOf" srcId="{DC68286B-93FE-41AA-8724-2D16F98ED56B}" destId="{F923DEDA-7F3E-40E2-8DE3-DAD31DE6E5AF}" srcOrd="1" destOrd="0" presId="urn:microsoft.com/office/officeart/2005/8/layout/orgChart1"/>
    <dgm:cxn modelId="{11E4EFA9-5701-4507-98FA-AEF32589187F}" type="presOf" srcId="{C1D5441D-A562-4D96-98CC-160EA2FB48E6}" destId="{C76196DA-3026-409D-AC72-A281FE9C99EC}" srcOrd="0" destOrd="0" presId="urn:microsoft.com/office/officeart/2005/8/layout/orgChart1"/>
    <dgm:cxn modelId="{FF1D83AB-159D-41F9-AE87-DAD42E2CF584}" type="presOf" srcId="{AF98D23D-170D-48F1-8F8A-10F193BCF7B9}" destId="{E70D2AF2-A200-4E60-BE03-50BFCA3CA093}" srcOrd="0" destOrd="0" presId="urn:microsoft.com/office/officeart/2005/8/layout/orgChart1"/>
    <dgm:cxn modelId="{D5CF03B1-46F4-4A42-9749-56A27ABC2595}" type="presOf" srcId="{16F0AA49-0A63-445E-A20B-5DAB31841616}" destId="{51924E7B-1A02-42CB-B9D2-2F1D56FDE793}" srcOrd="0" destOrd="0" presId="urn:microsoft.com/office/officeart/2005/8/layout/orgChart1"/>
    <dgm:cxn modelId="{641579B9-68F3-475C-A071-747CEA278EF2}" type="presOf" srcId="{A0364625-B8A5-4B6E-93D8-EDA3410D1C3D}" destId="{2874A8FB-CB6B-4514-8A4D-669882724A38}" srcOrd="0" destOrd="0" presId="urn:microsoft.com/office/officeart/2005/8/layout/orgChart1"/>
    <dgm:cxn modelId="{7ED320C4-DB41-45B6-9CD2-58967DB3A965}" type="presOf" srcId="{749BDCBB-FE7E-496C-B876-73A3B7D59C8E}" destId="{7A636E3D-113D-4ACB-BE8D-E7882E87406E}" srcOrd="0" destOrd="0" presId="urn:microsoft.com/office/officeart/2005/8/layout/orgChart1"/>
    <dgm:cxn modelId="{73E041C4-CFCC-4F34-A271-C8EED2E6CEA4}" srcId="{306574ED-DEF7-4B28-BDE4-6DE3778D4254}" destId="{29F5158A-1037-4BAD-9694-BE3E08AC3384}" srcOrd="2" destOrd="0" parTransId="{22602325-3976-4AF8-9E86-4F4CAEBDEA38}" sibTransId="{F922BC4D-5B2B-48D5-A5DE-A0004C06B02D}"/>
    <dgm:cxn modelId="{018383C9-53DA-4F27-B47D-1721E13E4B69}" srcId="{DC68286B-93FE-41AA-8724-2D16F98ED56B}" destId="{D62373E3-D1EB-4A5F-81FA-7AE53CC235E8}" srcOrd="1" destOrd="0" parTransId="{E204A96B-1CE5-424E-9EF4-CDB5CD07DADD}" sibTransId="{FD908BEE-4FF8-4350-B3BA-0735CF9F3614}"/>
    <dgm:cxn modelId="{4B9DF4D2-9986-4F41-98CC-18BFF3469555}" type="presOf" srcId="{348D3FFC-8339-4174-B18B-E2B3EF5C23AF}" destId="{AE1A1973-3F47-418E-B52B-900F0023D667}" srcOrd="0" destOrd="0" presId="urn:microsoft.com/office/officeart/2005/8/layout/orgChart1"/>
    <dgm:cxn modelId="{8487F8D2-1AD4-4817-9348-420C790AFE09}" type="presOf" srcId="{935C63B1-A202-4551-98C7-AE14D01F1344}" destId="{E3F122F7-9630-4762-9AA8-CF73498385D7}" srcOrd="0" destOrd="0" presId="urn:microsoft.com/office/officeart/2005/8/layout/orgChart1"/>
    <dgm:cxn modelId="{218A58DD-529B-4896-B9EF-406FE42D7EA2}" type="presOf" srcId="{29F5158A-1037-4BAD-9694-BE3E08AC3384}" destId="{0C25069C-D84E-4248-B045-D6B7685E543E}" srcOrd="1" destOrd="0" presId="urn:microsoft.com/office/officeart/2005/8/layout/orgChart1"/>
    <dgm:cxn modelId="{3459FCE3-4EF1-47AD-AED3-3BE6EDEB5BCB}" type="presOf" srcId="{F93A9CF0-4F49-4963-BC9D-0541510F74BA}" destId="{E33A8847-F217-4B7D-B4BB-28D19F1CB6EF}" srcOrd="1" destOrd="0" presId="urn:microsoft.com/office/officeart/2005/8/layout/orgChart1"/>
    <dgm:cxn modelId="{8AA547E9-688B-426A-B585-BCF66F8B2527}" type="presOf" srcId="{DC68286B-93FE-41AA-8724-2D16F98ED56B}" destId="{102E5221-9995-4E0E-8E05-D1DA5A1BB45D}" srcOrd="0" destOrd="0" presId="urn:microsoft.com/office/officeart/2005/8/layout/orgChart1"/>
    <dgm:cxn modelId="{A32982EE-EAE7-4D5C-949E-5A0A8BBA2463}" srcId="{DC68286B-93FE-41AA-8724-2D16F98ED56B}" destId="{348D3FFC-8339-4174-B18B-E2B3EF5C23AF}" srcOrd="0" destOrd="0" parTransId="{935C63B1-A202-4551-98C7-AE14D01F1344}" sibTransId="{FF41E08C-F67A-4631-9E28-4B255C7EE609}"/>
    <dgm:cxn modelId="{34E496F2-01AE-4E3E-A924-7C417F0DF722}" type="presOf" srcId="{F7475B22-A332-4874-97CC-F96AB3CBB56F}" destId="{1E996C4A-C543-46F4-9AAB-A5A6638D6B17}" srcOrd="1" destOrd="0" presId="urn:microsoft.com/office/officeart/2005/8/layout/orgChart1"/>
    <dgm:cxn modelId="{40BC7CF5-4AC9-4381-BD01-210FFAAAF0C2}" type="presOf" srcId="{A0364625-B8A5-4B6E-93D8-EDA3410D1C3D}" destId="{ACC46FFC-D0AD-446B-BF49-E41E80544915}" srcOrd="1" destOrd="0" presId="urn:microsoft.com/office/officeart/2005/8/layout/orgChart1"/>
    <dgm:cxn modelId="{4EFAF2F7-84A2-419A-A2AF-D7D5B4F7209C}" type="presOf" srcId="{D62373E3-D1EB-4A5F-81FA-7AE53CC235E8}" destId="{0E87CDF9-1202-4FF3-938D-F9B14BA05D41}" srcOrd="1" destOrd="0" presId="urn:microsoft.com/office/officeart/2005/8/layout/orgChart1"/>
    <dgm:cxn modelId="{CE824CFE-FB7E-4CD8-BA61-39AFCBDF845F}" type="presOf" srcId="{306574ED-DEF7-4B28-BDE4-6DE3778D4254}" destId="{0718FB26-0C4A-4614-ABC3-DA6AC5C9BFC5}" srcOrd="1" destOrd="0" presId="urn:microsoft.com/office/officeart/2005/8/layout/orgChart1"/>
    <dgm:cxn modelId="{9E64A4FE-B9D2-4DEC-A5B6-CDA4C28D5E81}" type="presOf" srcId="{4910B5D9-0CB5-43C8-B85E-C2B25CEA7719}" destId="{2E02175E-B990-4A80-A795-98AAAC528209}" srcOrd="1" destOrd="0" presId="urn:microsoft.com/office/officeart/2005/8/layout/orgChart1"/>
    <dgm:cxn modelId="{2F24ADFF-C26F-4EAA-A777-7BBCD66C6C39}" type="presOf" srcId="{19653199-9315-4A86-AC35-42A3067CA327}" destId="{EC504BFD-5CA3-4B52-AAD3-B457720137C8}" srcOrd="0" destOrd="0" presId="urn:microsoft.com/office/officeart/2005/8/layout/orgChart1"/>
    <dgm:cxn modelId="{31C6B4FF-106D-4EFE-BA6E-86120FE26F79}" srcId="{AF98D23D-170D-48F1-8F8A-10F193BCF7B9}" destId="{4910B5D9-0CB5-43C8-B85E-C2B25CEA7719}" srcOrd="3" destOrd="0" parTransId="{1B34B4AC-B6BF-4807-B36D-269B9D7396ED}" sibTransId="{9759CF6E-7D16-42D3-8BA6-077232561FA7}"/>
    <dgm:cxn modelId="{E40EC8DE-866C-4F20-B1E9-98B2186FACDB}" type="presParOf" srcId="{A8F1C440-CF4B-4D0A-A454-268779193562}" destId="{98336609-C23E-428F-BBF7-CE24784BF6B1}" srcOrd="0" destOrd="0" presId="urn:microsoft.com/office/officeart/2005/8/layout/orgChart1"/>
    <dgm:cxn modelId="{DCC8C33E-894D-40F7-BB21-F82549D754B5}" type="presParOf" srcId="{98336609-C23E-428F-BBF7-CE24784BF6B1}" destId="{96CFA637-7FB7-4D61-9645-D991B43BA64A}" srcOrd="0" destOrd="0" presId="urn:microsoft.com/office/officeart/2005/8/layout/orgChart1"/>
    <dgm:cxn modelId="{F0041DDE-B161-420B-A2A7-94F122C748F7}" type="presParOf" srcId="{96CFA637-7FB7-4D61-9645-D991B43BA64A}" destId="{2874A8FB-CB6B-4514-8A4D-669882724A38}" srcOrd="0" destOrd="0" presId="urn:microsoft.com/office/officeart/2005/8/layout/orgChart1"/>
    <dgm:cxn modelId="{9640F9DF-CF25-4D35-9020-6B01873D4EFF}" type="presParOf" srcId="{96CFA637-7FB7-4D61-9645-D991B43BA64A}" destId="{ACC46FFC-D0AD-446B-BF49-E41E80544915}" srcOrd="1" destOrd="0" presId="urn:microsoft.com/office/officeart/2005/8/layout/orgChart1"/>
    <dgm:cxn modelId="{286EA048-AF2F-40EF-8B10-DD75AF3E2D45}" type="presParOf" srcId="{98336609-C23E-428F-BBF7-CE24784BF6B1}" destId="{090B63CF-8401-423A-843E-26B04CF480A7}" srcOrd="1" destOrd="0" presId="urn:microsoft.com/office/officeart/2005/8/layout/orgChart1"/>
    <dgm:cxn modelId="{F01BAD6B-B448-4818-BD7F-90150DCB070E}" type="presParOf" srcId="{090B63CF-8401-423A-843E-26B04CF480A7}" destId="{DA021E04-EF2A-4B5E-9CFD-2A668AC01311}" srcOrd="0" destOrd="0" presId="urn:microsoft.com/office/officeart/2005/8/layout/orgChart1"/>
    <dgm:cxn modelId="{566C2130-3313-449F-B914-9D55645CEEDE}" type="presParOf" srcId="{090B63CF-8401-423A-843E-26B04CF480A7}" destId="{2B3D07D1-B274-4C44-A522-AC95890FC7EA}" srcOrd="1" destOrd="0" presId="urn:microsoft.com/office/officeart/2005/8/layout/orgChart1"/>
    <dgm:cxn modelId="{8BA34F96-ACD4-4FEC-89AB-35AA5FBAABD7}" type="presParOf" srcId="{2B3D07D1-B274-4C44-A522-AC95890FC7EA}" destId="{631ABA34-8848-4610-AD2C-FBAB5930051F}" srcOrd="0" destOrd="0" presId="urn:microsoft.com/office/officeart/2005/8/layout/orgChart1"/>
    <dgm:cxn modelId="{7BEA6D5A-0E4F-449E-9344-2F42259CFA5B}" type="presParOf" srcId="{631ABA34-8848-4610-AD2C-FBAB5930051F}" destId="{2D534D71-FB42-44AE-BBB8-071719D9999B}" srcOrd="0" destOrd="0" presId="urn:microsoft.com/office/officeart/2005/8/layout/orgChart1"/>
    <dgm:cxn modelId="{67283C02-B7AB-4ED8-B4B2-586FE3D02D87}" type="presParOf" srcId="{631ABA34-8848-4610-AD2C-FBAB5930051F}" destId="{0718FB26-0C4A-4614-ABC3-DA6AC5C9BFC5}" srcOrd="1" destOrd="0" presId="urn:microsoft.com/office/officeart/2005/8/layout/orgChart1"/>
    <dgm:cxn modelId="{4E1B0F23-9DFB-4770-BFDF-1A35C42B8240}" type="presParOf" srcId="{2B3D07D1-B274-4C44-A522-AC95890FC7EA}" destId="{A489E573-194E-4021-8ACB-41DAFDF2CEB3}" srcOrd="1" destOrd="0" presId="urn:microsoft.com/office/officeart/2005/8/layout/orgChart1"/>
    <dgm:cxn modelId="{AF36E537-EB7A-4C66-8EA7-7F9A3C3EF2EE}" type="presParOf" srcId="{A489E573-194E-4021-8ACB-41DAFDF2CEB3}" destId="{67EC6F74-57E2-4F55-BD74-12EFE6F48F36}" srcOrd="0" destOrd="0" presId="urn:microsoft.com/office/officeart/2005/8/layout/orgChart1"/>
    <dgm:cxn modelId="{798F3CA7-2BC7-4495-AC17-6833D3B00E61}" type="presParOf" srcId="{A489E573-194E-4021-8ACB-41DAFDF2CEB3}" destId="{37F0917C-D033-4D95-B5A6-4E2DCA7680AC}" srcOrd="1" destOrd="0" presId="urn:microsoft.com/office/officeart/2005/8/layout/orgChart1"/>
    <dgm:cxn modelId="{9A507519-1709-4136-9D48-A119B806466F}" type="presParOf" srcId="{37F0917C-D033-4D95-B5A6-4E2DCA7680AC}" destId="{B7FB65BC-CB9A-44B6-AFCF-EA6673320283}" srcOrd="0" destOrd="0" presId="urn:microsoft.com/office/officeart/2005/8/layout/orgChart1"/>
    <dgm:cxn modelId="{15384F9A-C98C-463B-82C2-E61F3FABA9C1}" type="presParOf" srcId="{B7FB65BC-CB9A-44B6-AFCF-EA6673320283}" destId="{89D7F9B9-8D5C-4EE3-B22C-AC196BDB2992}" srcOrd="0" destOrd="0" presId="urn:microsoft.com/office/officeart/2005/8/layout/orgChart1"/>
    <dgm:cxn modelId="{651628F7-3D61-4609-80E5-670CAA61BD3A}" type="presParOf" srcId="{B7FB65BC-CB9A-44B6-AFCF-EA6673320283}" destId="{A6367C1B-25FE-483A-B96F-3C74CC5577DB}" srcOrd="1" destOrd="0" presId="urn:microsoft.com/office/officeart/2005/8/layout/orgChart1"/>
    <dgm:cxn modelId="{2A082038-A4C5-4587-9C89-0425D0251B15}" type="presParOf" srcId="{37F0917C-D033-4D95-B5A6-4E2DCA7680AC}" destId="{836E0255-FF16-4FAD-81C9-F058DC5DAD3F}" srcOrd="1" destOrd="0" presId="urn:microsoft.com/office/officeart/2005/8/layout/orgChart1"/>
    <dgm:cxn modelId="{82D4A1BA-3643-4873-9871-7B4DA900FCC6}" type="presParOf" srcId="{37F0917C-D033-4D95-B5A6-4E2DCA7680AC}" destId="{759A5C4D-3794-4E6B-B3D2-983CB2C11573}" srcOrd="2" destOrd="0" presId="urn:microsoft.com/office/officeart/2005/8/layout/orgChart1"/>
    <dgm:cxn modelId="{F7287519-EDE1-402F-9971-C4344E997493}" type="presParOf" srcId="{A489E573-194E-4021-8ACB-41DAFDF2CEB3}" destId="{C76196DA-3026-409D-AC72-A281FE9C99EC}" srcOrd="2" destOrd="0" presId="urn:microsoft.com/office/officeart/2005/8/layout/orgChart1"/>
    <dgm:cxn modelId="{BE947A2D-61D6-425B-AFC0-575912A113AE}" type="presParOf" srcId="{A489E573-194E-4021-8ACB-41DAFDF2CEB3}" destId="{477269E6-529E-418F-A274-1873DE9595B7}" srcOrd="3" destOrd="0" presId="urn:microsoft.com/office/officeart/2005/8/layout/orgChart1"/>
    <dgm:cxn modelId="{5F36617D-47E5-4738-98E0-4B2E1298B634}" type="presParOf" srcId="{477269E6-529E-418F-A274-1873DE9595B7}" destId="{BC654F8D-8FBE-4AA2-B5AE-971BAC4B627C}" srcOrd="0" destOrd="0" presId="urn:microsoft.com/office/officeart/2005/8/layout/orgChart1"/>
    <dgm:cxn modelId="{03A5E090-62FF-4D86-88A0-93AFC4BE5E98}" type="presParOf" srcId="{BC654F8D-8FBE-4AA2-B5AE-971BAC4B627C}" destId="{471C4AB6-7220-4C23-8B61-DD38189FAE6F}" srcOrd="0" destOrd="0" presId="urn:microsoft.com/office/officeart/2005/8/layout/orgChart1"/>
    <dgm:cxn modelId="{93FEC7C1-C4F1-496B-B9A8-4DF3E927DE6D}" type="presParOf" srcId="{BC654F8D-8FBE-4AA2-B5AE-971BAC4B627C}" destId="{92631534-8E1F-4FB4-AFE4-CF9CFAD28341}" srcOrd="1" destOrd="0" presId="urn:microsoft.com/office/officeart/2005/8/layout/orgChart1"/>
    <dgm:cxn modelId="{231A4188-81D2-403D-93E9-0EA9A2C7070E}" type="presParOf" srcId="{477269E6-529E-418F-A274-1873DE9595B7}" destId="{024F4A26-C618-4667-8A54-182E5ABD2BA5}" srcOrd="1" destOrd="0" presId="urn:microsoft.com/office/officeart/2005/8/layout/orgChart1"/>
    <dgm:cxn modelId="{FE9FB9F7-DE8B-45A6-BBF1-2E1C35CDD9A3}" type="presParOf" srcId="{477269E6-529E-418F-A274-1873DE9595B7}" destId="{5B47CB33-1B2A-42A2-AAE6-A175E7553337}" srcOrd="2" destOrd="0" presId="urn:microsoft.com/office/officeart/2005/8/layout/orgChart1"/>
    <dgm:cxn modelId="{39D6A621-5A6A-471B-89BF-E5262FB90789}" type="presParOf" srcId="{A489E573-194E-4021-8ACB-41DAFDF2CEB3}" destId="{34045BF5-B9DB-471C-BD43-F0EAFB52E9BA}" srcOrd="4" destOrd="0" presId="urn:microsoft.com/office/officeart/2005/8/layout/orgChart1"/>
    <dgm:cxn modelId="{F0C3E815-01B7-4592-AFCC-A85EA74E3D91}" type="presParOf" srcId="{A489E573-194E-4021-8ACB-41DAFDF2CEB3}" destId="{434C1183-C6C8-4476-ADBA-CC79BDCF8D47}" srcOrd="5" destOrd="0" presId="urn:microsoft.com/office/officeart/2005/8/layout/orgChart1"/>
    <dgm:cxn modelId="{12E272AE-66FF-4A62-8901-37B259DB6B03}" type="presParOf" srcId="{434C1183-C6C8-4476-ADBA-CC79BDCF8D47}" destId="{5A5ECDCB-7F93-4F93-8F58-16C16D9E66DF}" srcOrd="0" destOrd="0" presId="urn:microsoft.com/office/officeart/2005/8/layout/orgChart1"/>
    <dgm:cxn modelId="{1D8F363C-2647-4855-B377-A6FF2C83415B}" type="presParOf" srcId="{5A5ECDCB-7F93-4F93-8F58-16C16D9E66DF}" destId="{9B1C67A0-8823-4E18-9D5F-53ADF2048024}" srcOrd="0" destOrd="0" presId="urn:microsoft.com/office/officeart/2005/8/layout/orgChart1"/>
    <dgm:cxn modelId="{7C2FC6BC-1228-424F-959B-2AE59044C820}" type="presParOf" srcId="{5A5ECDCB-7F93-4F93-8F58-16C16D9E66DF}" destId="{0C25069C-D84E-4248-B045-D6B7685E543E}" srcOrd="1" destOrd="0" presId="urn:microsoft.com/office/officeart/2005/8/layout/orgChart1"/>
    <dgm:cxn modelId="{4C6AC745-7FB1-4C1F-B9DA-4DC93CC5460D}" type="presParOf" srcId="{434C1183-C6C8-4476-ADBA-CC79BDCF8D47}" destId="{6B03E849-D252-4E6C-A8BE-CBBE6FE23310}" srcOrd="1" destOrd="0" presId="urn:microsoft.com/office/officeart/2005/8/layout/orgChart1"/>
    <dgm:cxn modelId="{C0A02EE1-FFA5-403C-88DF-C3D348A1D3CA}" type="presParOf" srcId="{434C1183-C6C8-4476-ADBA-CC79BDCF8D47}" destId="{400E9EC9-5C48-4B1F-B1EF-12E0C2287987}" srcOrd="2" destOrd="0" presId="urn:microsoft.com/office/officeart/2005/8/layout/orgChart1"/>
    <dgm:cxn modelId="{5D55B0B6-63ED-4BEF-958C-C0E8E14E5693}" type="presParOf" srcId="{2B3D07D1-B274-4C44-A522-AC95890FC7EA}" destId="{1109E3BD-650D-4E7F-9897-8625F415B91C}" srcOrd="2" destOrd="0" presId="urn:microsoft.com/office/officeart/2005/8/layout/orgChart1"/>
    <dgm:cxn modelId="{D3EC8BCC-F0DD-4C38-8839-FAA12D6144C4}" type="presParOf" srcId="{090B63CF-8401-423A-843E-26B04CF480A7}" destId="{51924E7B-1A02-42CB-B9D2-2F1D56FDE793}" srcOrd="2" destOrd="0" presId="urn:microsoft.com/office/officeart/2005/8/layout/orgChart1"/>
    <dgm:cxn modelId="{E3A21C20-B3D8-4630-9347-5418B0ECD8B3}" type="presParOf" srcId="{090B63CF-8401-423A-843E-26B04CF480A7}" destId="{78236F9D-E496-4E92-9A67-CD09BDEAF667}" srcOrd="3" destOrd="0" presId="urn:microsoft.com/office/officeart/2005/8/layout/orgChart1"/>
    <dgm:cxn modelId="{3FE3ABEC-AC52-43F9-94FB-C65BF3767FAB}" type="presParOf" srcId="{78236F9D-E496-4E92-9A67-CD09BDEAF667}" destId="{508EF87A-110C-4B2B-8E2A-F8E8FCF9AA04}" srcOrd="0" destOrd="0" presId="urn:microsoft.com/office/officeart/2005/8/layout/orgChart1"/>
    <dgm:cxn modelId="{F77B4C74-6732-4441-A996-FB953D1299D2}" type="presParOf" srcId="{508EF87A-110C-4B2B-8E2A-F8E8FCF9AA04}" destId="{102E5221-9995-4E0E-8E05-D1DA5A1BB45D}" srcOrd="0" destOrd="0" presId="urn:microsoft.com/office/officeart/2005/8/layout/orgChart1"/>
    <dgm:cxn modelId="{A300AA6B-34C8-4C84-95FA-F06520AF0C10}" type="presParOf" srcId="{508EF87A-110C-4B2B-8E2A-F8E8FCF9AA04}" destId="{F923DEDA-7F3E-40E2-8DE3-DAD31DE6E5AF}" srcOrd="1" destOrd="0" presId="urn:microsoft.com/office/officeart/2005/8/layout/orgChart1"/>
    <dgm:cxn modelId="{CBDED5D7-D725-4560-A344-404132A9B8F1}" type="presParOf" srcId="{78236F9D-E496-4E92-9A67-CD09BDEAF667}" destId="{592B3D94-F355-4499-BC72-B4F5492CDD27}" srcOrd="1" destOrd="0" presId="urn:microsoft.com/office/officeart/2005/8/layout/orgChart1"/>
    <dgm:cxn modelId="{30F85629-D11E-46B9-B4C8-E829A4782B1C}" type="presParOf" srcId="{592B3D94-F355-4499-BC72-B4F5492CDD27}" destId="{E3F122F7-9630-4762-9AA8-CF73498385D7}" srcOrd="0" destOrd="0" presId="urn:microsoft.com/office/officeart/2005/8/layout/orgChart1"/>
    <dgm:cxn modelId="{3907D6A8-50A4-4D7A-B305-434B37ED7649}" type="presParOf" srcId="{592B3D94-F355-4499-BC72-B4F5492CDD27}" destId="{618E517A-6D6C-49BB-BBDE-2D415CB171FD}" srcOrd="1" destOrd="0" presId="urn:microsoft.com/office/officeart/2005/8/layout/orgChart1"/>
    <dgm:cxn modelId="{53EB01B0-3F71-45B2-9121-34DB2A55036E}" type="presParOf" srcId="{618E517A-6D6C-49BB-BBDE-2D415CB171FD}" destId="{8A1F35F5-A7CE-454B-96DB-DD938C59CDED}" srcOrd="0" destOrd="0" presId="urn:microsoft.com/office/officeart/2005/8/layout/orgChart1"/>
    <dgm:cxn modelId="{E13919AA-A4EB-4D45-B128-8BC0D6E7C633}" type="presParOf" srcId="{8A1F35F5-A7CE-454B-96DB-DD938C59CDED}" destId="{AE1A1973-3F47-418E-B52B-900F0023D667}" srcOrd="0" destOrd="0" presId="urn:microsoft.com/office/officeart/2005/8/layout/orgChart1"/>
    <dgm:cxn modelId="{139FEC3F-7538-49B5-85AF-4F2F307F41B8}" type="presParOf" srcId="{8A1F35F5-A7CE-454B-96DB-DD938C59CDED}" destId="{B355F6C7-3EFE-4190-ADB5-3E9EC5341021}" srcOrd="1" destOrd="0" presId="urn:microsoft.com/office/officeart/2005/8/layout/orgChart1"/>
    <dgm:cxn modelId="{B408B4D0-123F-43CC-B94E-AD2E21FC29F3}" type="presParOf" srcId="{618E517A-6D6C-49BB-BBDE-2D415CB171FD}" destId="{03D1C482-C5E6-4326-9B37-584A23033EE9}" srcOrd="1" destOrd="0" presId="urn:microsoft.com/office/officeart/2005/8/layout/orgChart1"/>
    <dgm:cxn modelId="{F24A7E28-13CD-463C-80DC-E7940A83FA99}" type="presParOf" srcId="{618E517A-6D6C-49BB-BBDE-2D415CB171FD}" destId="{24739A46-1023-4700-B39A-0FD09C0EE903}" srcOrd="2" destOrd="0" presId="urn:microsoft.com/office/officeart/2005/8/layout/orgChart1"/>
    <dgm:cxn modelId="{36921F76-1FA6-4AB9-BE3F-B866CD57B09B}" type="presParOf" srcId="{592B3D94-F355-4499-BC72-B4F5492CDD27}" destId="{A05A63C3-E47C-4594-B34A-76059CBA9864}" srcOrd="2" destOrd="0" presId="urn:microsoft.com/office/officeart/2005/8/layout/orgChart1"/>
    <dgm:cxn modelId="{762FAB1B-60CF-4A59-A1A3-CE40EF306113}" type="presParOf" srcId="{592B3D94-F355-4499-BC72-B4F5492CDD27}" destId="{1B4051A5-272F-4B1F-9963-02146C6BEEB5}" srcOrd="3" destOrd="0" presId="urn:microsoft.com/office/officeart/2005/8/layout/orgChart1"/>
    <dgm:cxn modelId="{1DEC6A15-57DC-494E-8930-615E586CA47F}" type="presParOf" srcId="{1B4051A5-272F-4B1F-9963-02146C6BEEB5}" destId="{29848E33-EEB1-4089-93D9-10E01D67787E}" srcOrd="0" destOrd="0" presId="urn:microsoft.com/office/officeart/2005/8/layout/orgChart1"/>
    <dgm:cxn modelId="{69086B15-F418-474A-A368-7A366C62F61E}" type="presParOf" srcId="{29848E33-EEB1-4089-93D9-10E01D67787E}" destId="{C47E1D63-C34F-4BE1-96A1-15F1132E3214}" srcOrd="0" destOrd="0" presId="urn:microsoft.com/office/officeart/2005/8/layout/orgChart1"/>
    <dgm:cxn modelId="{032BBC5A-B2DE-4C71-997F-5285AD6A00AA}" type="presParOf" srcId="{29848E33-EEB1-4089-93D9-10E01D67787E}" destId="{0E87CDF9-1202-4FF3-938D-F9B14BA05D41}" srcOrd="1" destOrd="0" presId="urn:microsoft.com/office/officeart/2005/8/layout/orgChart1"/>
    <dgm:cxn modelId="{90625F24-03E1-4CE4-BCAF-5C0C21AC4DC0}" type="presParOf" srcId="{1B4051A5-272F-4B1F-9963-02146C6BEEB5}" destId="{181CCEE8-5B1A-4706-A592-4BED6EFE75A2}" srcOrd="1" destOrd="0" presId="urn:microsoft.com/office/officeart/2005/8/layout/orgChart1"/>
    <dgm:cxn modelId="{1DC810B7-C7D1-4A06-B12C-4DB9EE9D0AE6}" type="presParOf" srcId="{1B4051A5-272F-4B1F-9963-02146C6BEEB5}" destId="{D40C4647-1B7F-4F3B-979C-197DB8602122}" srcOrd="2" destOrd="0" presId="urn:microsoft.com/office/officeart/2005/8/layout/orgChart1"/>
    <dgm:cxn modelId="{BAB5D0FC-2848-42AE-9A41-C8017B993EDE}" type="presParOf" srcId="{78236F9D-E496-4E92-9A67-CD09BDEAF667}" destId="{380B662B-46B0-4C82-8DB8-9D001CEAE3DD}" srcOrd="2" destOrd="0" presId="urn:microsoft.com/office/officeart/2005/8/layout/orgChart1"/>
    <dgm:cxn modelId="{CAE15CB0-7516-4E4B-9138-8C4B8BF8A288}" type="presParOf" srcId="{090B63CF-8401-423A-843E-26B04CF480A7}" destId="{7A636E3D-113D-4ACB-BE8D-E7882E87406E}" srcOrd="4" destOrd="0" presId="urn:microsoft.com/office/officeart/2005/8/layout/orgChart1"/>
    <dgm:cxn modelId="{15A2FB23-33F6-4D7B-9625-752880DB38DD}" type="presParOf" srcId="{090B63CF-8401-423A-843E-26B04CF480A7}" destId="{A59F5D07-1AC1-4617-8FEF-23E2D6D0D9F9}" srcOrd="5" destOrd="0" presId="urn:microsoft.com/office/officeart/2005/8/layout/orgChart1"/>
    <dgm:cxn modelId="{DD64EC24-598D-4667-9412-E6FBD0482BF5}" type="presParOf" srcId="{A59F5D07-1AC1-4617-8FEF-23E2D6D0D9F9}" destId="{A2BD30E6-D1C7-41A2-BA03-CBA34A463DF5}" srcOrd="0" destOrd="0" presId="urn:microsoft.com/office/officeart/2005/8/layout/orgChart1"/>
    <dgm:cxn modelId="{05021FC3-D05B-4C76-A5BC-642048B86CB3}" type="presParOf" srcId="{A2BD30E6-D1C7-41A2-BA03-CBA34A463DF5}" destId="{E70D2AF2-A200-4E60-BE03-50BFCA3CA093}" srcOrd="0" destOrd="0" presId="urn:microsoft.com/office/officeart/2005/8/layout/orgChart1"/>
    <dgm:cxn modelId="{510FA09E-5DB6-4079-A2C4-2AF847A94CC6}" type="presParOf" srcId="{A2BD30E6-D1C7-41A2-BA03-CBA34A463DF5}" destId="{80FD984A-8602-48D6-A806-1848145B5BE9}" srcOrd="1" destOrd="0" presId="urn:microsoft.com/office/officeart/2005/8/layout/orgChart1"/>
    <dgm:cxn modelId="{0D459E9F-8B0B-4642-B403-42C281375054}" type="presParOf" srcId="{A59F5D07-1AC1-4617-8FEF-23E2D6D0D9F9}" destId="{BE26907B-D3EE-4BBC-B690-AA2B65CD5C28}" srcOrd="1" destOrd="0" presId="urn:microsoft.com/office/officeart/2005/8/layout/orgChart1"/>
    <dgm:cxn modelId="{CAEA65E8-9933-45A1-BA32-0C3871DD5517}" type="presParOf" srcId="{BE26907B-D3EE-4BBC-B690-AA2B65CD5C28}" destId="{AC0DF513-5F0B-4B98-A703-B6BCEFD1B679}" srcOrd="0" destOrd="0" presId="urn:microsoft.com/office/officeart/2005/8/layout/orgChart1"/>
    <dgm:cxn modelId="{2D6765CD-3E4F-4F6C-8915-E743FE06E2ED}" type="presParOf" srcId="{BE26907B-D3EE-4BBC-B690-AA2B65CD5C28}" destId="{7B0AD296-042C-4D57-8A87-24D7F69D1CEF}" srcOrd="1" destOrd="0" presId="urn:microsoft.com/office/officeart/2005/8/layout/orgChart1"/>
    <dgm:cxn modelId="{D9E88D9E-932D-4924-B4DB-B49027B3D864}" type="presParOf" srcId="{7B0AD296-042C-4D57-8A87-24D7F69D1CEF}" destId="{9DD529F7-0672-4582-B7BA-43C2ABBF1221}" srcOrd="0" destOrd="0" presId="urn:microsoft.com/office/officeart/2005/8/layout/orgChart1"/>
    <dgm:cxn modelId="{0288A4D5-5C70-4D27-82B6-6D7B345EADD1}" type="presParOf" srcId="{9DD529F7-0672-4582-B7BA-43C2ABBF1221}" destId="{441B74B0-D69E-4025-A2E6-E5567357BE4F}" srcOrd="0" destOrd="0" presId="urn:microsoft.com/office/officeart/2005/8/layout/orgChart1"/>
    <dgm:cxn modelId="{B5D339E4-27AB-4184-9F4A-DBF3D7761445}" type="presParOf" srcId="{9DD529F7-0672-4582-B7BA-43C2ABBF1221}" destId="{00383288-1634-4B28-B537-BFC1CA4024B0}" srcOrd="1" destOrd="0" presId="urn:microsoft.com/office/officeart/2005/8/layout/orgChart1"/>
    <dgm:cxn modelId="{67A474C4-A2DB-491A-A7A6-4A2B1452B3B0}" type="presParOf" srcId="{7B0AD296-042C-4D57-8A87-24D7F69D1CEF}" destId="{D7030B67-720E-476E-9358-B1688B66EB53}" srcOrd="1" destOrd="0" presId="urn:microsoft.com/office/officeart/2005/8/layout/orgChart1"/>
    <dgm:cxn modelId="{539EE402-9E89-4034-8A07-F1EB57E24E8F}" type="presParOf" srcId="{7B0AD296-042C-4D57-8A87-24D7F69D1CEF}" destId="{E9ABCEB8-73AE-4E30-B672-DCC18CB6099D}" srcOrd="2" destOrd="0" presId="urn:microsoft.com/office/officeart/2005/8/layout/orgChart1"/>
    <dgm:cxn modelId="{37901CAA-883B-49B6-BC99-FC0EA768940C}" type="presParOf" srcId="{BE26907B-D3EE-4BBC-B690-AA2B65CD5C28}" destId="{309F1D0D-45E9-4BB4-A2EA-9569EA6CECB6}" srcOrd="2" destOrd="0" presId="urn:microsoft.com/office/officeart/2005/8/layout/orgChart1"/>
    <dgm:cxn modelId="{7BD6E1AD-1BE0-4F91-A045-9751AEEC29E7}" type="presParOf" srcId="{BE26907B-D3EE-4BBC-B690-AA2B65CD5C28}" destId="{5BFEF54A-229C-4CCF-B544-D9B00EFF89AB}" srcOrd="3" destOrd="0" presId="urn:microsoft.com/office/officeart/2005/8/layout/orgChart1"/>
    <dgm:cxn modelId="{E44E2481-EB5A-408C-8815-6D5D122C1F31}" type="presParOf" srcId="{5BFEF54A-229C-4CCF-B544-D9B00EFF89AB}" destId="{66A079C2-5AD1-4404-9BE6-F84D870EFE18}" srcOrd="0" destOrd="0" presId="urn:microsoft.com/office/officeart/2005/8/layout/orgChart1"/>
    <dgm:cxn modelId="{E9167DCC-9848-429C-A27A-92A7C78586CF}" type="presParOf" srcId="{66A079C2-5AD1-4404-9BE6-F84D870EFE18}" destId="{063D6792-54F4-4696-907D-5FEAC9809CA4}" srcOrd="0" destOrd="0" presId="urn:microsoft.com/office/officeart/2005/8/layout/orgChart1"/>
    <dgm:cxn modelId="{6308815A-F490-40D7-8D98-599A8AB33905}" type="presParOf" srcId="{66A079C2-5AD1-4404-9BE6-F84D870EFE18}" destId="{1E996C4A-C543-46F4-9AAB-A5A6638D6B17}" srcOrd="1" destOrd="0" presId="urn:microsoft.com/office/officeart/2005/8/layout/orgChart1"/>
    <dgm:cxn modelId="{63417709-98D5-4C08-9733-0E4EBA2FCC8E}" type="presParOf" srcId="{5BFEF54A-229C-4CCF-B544-D9B00EFF89AB}" destId="{CD26D01D-4B86-4B6E-B02A-D09544F7D41D}" srcOrd="1" destOrd="0" presId="urn:microsoft.com/office/officeart/2005/8/layout/orgChart1"/>
    <dgm:cxn modelId="{D850C917-3344-4AC2-AAA7-0F7C038199F2}" type="presParOf" srcId="{5BFEF54A-229C-4CCF-B544-D9B00EFF89AB}" destId="{2B4DEF58-FF23-4131-835B-118105DAAC9E}" srcOrd="2" destOrd="0" presId="urn:microsoft.com/office/officeart/2005/8/layout/orgChart1"/>
    <dgm:cxn modelId="{8383A30A-7D6A-4F5C-8A1A-D1DF9C10A928}" type="presParOf" srcId="{BE26907B-D3EE-4BBC-B690-AA2B65CD5C28}" destId="{F2B67179-32EA-424B-9ACB-D1D3D2774262}" srcOrd="4" destOrd="0" presId="urn:microsoft.com/office/officeart/2005/8/layout/orgChart1"/>
    <dgm:cxn modelId="{7DB25659-0EF4-40FA-A914-9A7FFD48A131}" type="presParOf" srcId="{BE26907B-D3EE-4BBC-B690-AA2B65CD5C28}" destId="{246610D2-876D-434B-9A9F-B0C2ADE7C81B}" srcOrd="5" destOrd="0" presId="urn:microsoft.com/office/officeart/2005/8/layout/orgChart1"/>
    <dgm:cxn modelId="{95BC5A02-4AE4-4C99-8ECB-928FB7D32E84}" type="presParOf" srcId="{246610D2-876D-434B-9A9F-B0C2ADE7C81B}" destId="{3A2056B6-A57E-44C6-8740-C8CB535B3AA3}" srcOrd="0" destOrd="0" presId="urn:microsoft.com/office/officeart/2005/8/layout/orgChart1"/>
    <dgm:cxn modelId="{E048282B-FB67-4E3E-B6CB-EC70122DCA55}" type="presParOf" srcId="{3A2056B6-A57E-44C6-8740-C8CB535B3AA3}" destId="{DCBF5F2B-A1A9-4B26-A1E8-AD74870C4159}" srcOrd="0" destOrd="0" presId="urn:microsoft.com/office/officeart/2005/8/layout/orgChart1"/>
    <dgm:cxn modelId="{ECD519F4-35C5-4810-9DD4-5BB90087CCE4}" type="presParOf" srcId="{3A2056B6-A57E-44C6-8740-C8CB535B3AA3}" destId="{E33A8847-F217-4B7D-B4BB-28D19F1CB6EF}" srcOrd="1" destOrd="0" presId="urn:microsoft.com/office/officeart/2005/8/layout/orgChart1"/>
    <dgm:cxn modelId="{17A28F2D-2C76-49CB-8466-FEFC4C7A35C3}" type="presParOf" srcId="{246610D2-876D-434B-9A9F-B0C2ADE7C81B}" destId="{DCB029D9-1B0A-4C5B-A7FD-8B8B34C35BC3}" srcOrd="1" destOrd="0" presId="urn:microsoft.com/office/officeart/2005/8/layout/orgChart1"/>
    <dgm:cxn modelId="{D84D8006-1486-4DB6-9D1D-6CA7A522E94A}" type="presParOf" srcId="{246610D2-876D-434B-9A9F-B0C2ADE7C81B}" destId="{37F12970-3C2C-4F8C-8616-696B76AA5EBC}" srcOrd="2" destOrd="0" presId="urn:microsoft.com/office/officeart/2005/8/layout/orgChart1"/>
    <dgm:cxn modelId="{66910566-420F-47C7-851B-27DE820D9308}" type="presParOf" srcId="{BE26907B-D3EE-4BBC-B690-AA2B65CD5C28}" destId="{734999E2-B414-495E-8F1E-CC63D2CC958C}" srcOrd="6" destOrd="0" presId="urn:microsoft.com/office/officeart/2005/8/layout/orgChart1"/>
    <dgm:cxn modelId="{FBDF8B58-9C71-44C6-88E9-2F78932577E9}" type="presParOf" srcId="{BE26907B-D3EE-4BBC-B690-AA2B65CD5C28}" destId="{BA10FFBE-6458-4DE7-BC3F-4A62F13A288F}" srcOrd="7" destOrd="0" presId="urn:microsoft.com/office/officeart/2005/8/layout/orgChart1"/>
    <dgm:cxn modelId="{3CD0D355-121E-45D7-9AA1-1AE5CDFBEB70}" type="presParOf" srcId="{BA10FFBE-6458-4DE7-BC3F-4A62F13A288F}" destId="{4E93B4BE-2870-482D-8372-8970C71AB6E7}" srcOrd="0" destOrd="0" presId="urn:microsoft.com/office/officeart/2005/8/layout/orgChart1"/>
    <dgm:cxn modelId="{88DA483C-C417-4929-B1E7-EC7A6D4BD24F}" type="presParOf" srcId="{4E93B4BE-2870-482D-8372-8970C71AB6E7}" destId="{4C95AE33-FAB7-41C6-9F22-2DF959D7EB40}" srcOrd="0" destOrd="0" presId="urn:microsoft.com/office/officeart/2005/8/layout/orgChart1"/>
    <dgm:cxn modelId="{169B750B-961A-49B2-BB1C-14316BCDBF16}" type="presParOf" srcId="{4E93B4BE-2870-482D-8372-8970C71AB6E7}" destId="{2E02175E-B990-4A80-A795-98AAAC528209}" srcOrd="1" destOrd="0" presId="urn:microsoft.com/office/officeart/2005/8/layout/orgChart1"/>
    <dgm:cxn modelId="{0ED6E13E-3AA0-42CB-80F3-C5501296CB26}" type="presParOf" srcId="{BA10FFBE-6458-4DE7-BC3F-4A62F13A288F}" destId="{334F1A24-670D-44AD-93A4-57E593B44DCC}" srcOrd="1" destOrd="0" presId="urn:microsoft.com/office/officeart/2005/8/layout/orgChart1"/>
    <dgm:cxn modelId="{D588B843-BD61-49BF-8143-B56FAD14F37D}" type="presParOf" srcId="{BA10FFBE-6458-4DE7-BC3F-4A62F13A288F}" destId="{4A707F12-D5C7-4541-BB81-C43932C270A1}" srcOrd="2" destOrd="0" presId="urn:microsoft.com/office/officeart/2005/8/layout/orgChart1"/>
    <dgm:cxn modelId="{A06FEC79-6BC2-4EE2-AEEE-DD7AE24A86E8}" type="presParOf" srcId="{BE26907B-D3EE-4BBC-B690-AA2B65CD5C28}" destId="{EC504BFD-5CA3-4B52-AAD3-B457720137C8}" srcOrd="8" destOrd="0" presId="urn:microsoft.com/office/officeart/2005/8/layout/orgChart1"/>
    <dgm:cxn modelId="{25253654-8EFC-4063-8BFF-9FA3412E1EC4}" type="presParOf" srcId="{BE26907B-D3EE-4BBC-B690-AA2B65CD5C28}" destId="{C925FC3D-0842-4933-BE09-A06460923D95}" srcOrd="9" destOrd="0" presId="urn:microsoft.com/office/officeart/2005/8/layout/orgChart1"/>
    <dgm:cxn modelId="{F4023865-6E42-4947-9FAD-C30F22B74299}" type="presParOf" srcId="{C925FC3D-0842-4933-BE09-A06460923D95}" destId="{E3A2F02C-FDA7-4AD5-B78A-240AC1940BAF}" srcOrd="0" destOrd="0" presId="urn:microsoft.com/office/officeart/2005/8/layout/orgChart1"/>
    <dgm:cxn modelId="{F6EE12CA-9222-47D7-9C33-B08D6ECB76CC}" type="presParOf" srcId="{E3A2F02C-FDA7-4AD5-B78A-240AC1940BAF}" destId="{E862CF7E-8969-43D0-8BAB-1E2D1066296A}" srcOrd="0" destOrd="0" presId="urn:microsoft.com/office/officeart/2005/8/layout/orgChart1"/>
    <dgm:cxn modelId="{9C43C2BD-2916-42CB-A35E-3B4DDCB96193}" type="presParOf" srcId="{E3A2F02C-FDA7-4AD5-B78A-240AC1940BAF}" destId="{83655C53-4D3A-41A7-A5CB-D3E2953E4BF9}" srcOrd="1" destOrd="0" presId="urn:microsoft.com/office/officeart/2005/8/layout/orgChart1"/>
    <dgm:cxn modelId="{FBF26863-F393-439E-80AA-F08658372399}" type="presParOf" srcId="{C925FC3D-0842-4933-BE09-A06460923D95}" destId="{5290FC60-0FCD-41EC-804A-25B95E805416}" srcOrd="1" destOrd="0" presId="urn:microsoft.com/office/officeart/2005/8/layout/orgChart1"/>
    <dgm:cxn modelId="{63952CB1-8C93-4B4A-806C-0D3A785EC863}" type="presParOf" srcId="{C925FC3D-0842-4933-BE09-A06460923D95}" destId="{51203D13-5D7C-4F5F-8A58-21B231BDEE11}" srcOrd="2" destOrd="0" presId="urn:microsoft.com/office/officeart/2005/8/layout/orgChart1"/>
    <dgm:cxn modelId="{4EC31685-6AF1-4BC4-9CB6-911EEB70F5C8}" type="presParOf" srcId="{A59F5D07-1AC1-4617-8FEF-23E2D6D0D9F9}" destId="{F9DF9F32-816A-4F68-BB9E-A01E945228E8}" srcOrd="2" destOrd="0" presId="urn:microsoft.com/office/officeart/2005/8/layout/orgChart1"/>
    <dgm:cxn modelId="{7345288A-0115-4A2B-843F-97241B894E5F}" type="presParOf" srcId="{98336609-C23E-428F-BBF7-CE24784BF6B1}" destId="{8FF1FC38-4090-489D-A294-1BAFDDE82A2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CFEF4A-2D24-42B6-A61B-455AD64CFF20}" type="doc">
      <dgm:prSet loTypeId="urn:microsoft.com/office/officeart/2008/layout/NameandTitleOrganizationalChart" loCatId="hierarchy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971A5B7-4197-454A-A281-23A7E42EB7B4}">
      <dgm:prSet phldrT="[Text]"/>
      <dgm:spPr/>
      <dgm:t>
        <a:bodyPr/>
        <a:lstStyle/>
        <a:p>
          <a:r>
            <a:rPr lang="en-US" b="1"/>
            <a:t>Micro Comptuers</a:t>
          </a:r>
          <a:endParaRPr lang="en-US" b="1" dirty="0"/>
        </a:p>
      </dgm:t>
    </dgm:pt>
    <dgm:pt modelId="{A119377F-C8AC-488F-9E7A-4F63490A4040}" type="parTrans" cxnId="{2C85CF31-E37E-42AB-897D-CF6C191090DC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90C0BB6B-E08E-4844-94A7-4EDB5A01C9FD}" type="sibTrans" cxnId="{2C85CF31-E37E-42AB-897D-CF6C191090DC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CA1B01E-DA4F-4613-BC32-7BA01D2D9E60}">
      <dgm:prSet phldrT="[Text]"/>
      <dgm:spPr/>
      <dgm:t>
        <a:bodyPr/>
        <a:lstStyle/>
        <a:p>
          <a:r>
            <a:rPr lang="en-US" b="1"/>
            <a:t>Workstations</a:t>
          </a:r>
          <a:endParaRPr lang="en-US" b="1" dirty="0"/>
        </a:p>
      </dgm:t>
    </dgm:pt>
    <dgm:pt modelId="{DD7F8A3E-F036-44D0-8262-0A6B30D7F6B7}" type="parTrans" cxnId="{0398DBEA-3C3A-4228-B2CB-5585DFAF2DD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5F9BB48-77AA-4851-BCD1-34ADB487B905}" type="sibTrans" cxnId="{0398DBEA-3C3A-4228-B2CB-5585DFAF2DD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F2DA88F-D7A6-4C7A-B8E9-016BC653B1BA}">
      <dgm:prSet phldrT="[Text]"/>
      <dgm:spPr/>
      <dgm:t>
        <a:bodyPr/>
        <a:lstStyle/>
        <a:p>
          <a:r>
            <a:rPr lang="en-US" b="1"/>
            <a:t>Desktop Computer</a:t>
          </a:r>
          <a:endParaRPr lang="en-US" b="1" dirty="0"/>
        </a:p>
      </dgm:t>
    </dgm:pt>
    <dgm:pt modelId="{3E508883-8464-4CCF-90B3-35E377089601}" type="parTrans" cxnId="{782C67D3-CC45-4D23-8228-9674299DE35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DB4A8B9-3E2C-41D9-A4F1-F4B40FB5FBE0}" type="sibTrans" cxnId="{782C67D3-CC45-4D23-8228-9674299DE35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C7B62F4-16E7-4558-96F8-8E20F83A1CF8}">
      <dgm:prSet phldrT="[Text]"/>
      <dgm:spPr/>
      <dgm:t>
        <a:bodyPr/>
        <a:lstStyle/>
        <a:p>
          <a:r>
            <a:rPr lang="en-US" b="1"/>
            <a:t>Laptop Computer</a:t>
          </a:r>
          <a:endParaRPr lang="en-US" b="1" dirty="0"/>
        </a:p>
      </dgm:t>
    </dgm:pt>
    <dgm:pt modelId="{B26D9956-AE65-4541-925C-FF5D03481DC6}" type="parTrans" cxnId="{44B759B5-A79D-4BAD-BCC2-784811FE68A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9DEC0EE-0FDD-4E36-8FB1-C360A1D56671}" type="sibTrans" cxnId="{44B759B5-A79D-4BAD-BCC2-784811FE68A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959BDAD-FB98-4E4A-9CA4-46FB7415D96A}">
      <dgm:prSet phldrT="[Text]"/>
      <dgm:spPr/>
      <dgm:t>
        <a:bodyPr/>
        <a:lstStyle/>
        <a:p>
          <a:r>
            <a:rPr lang="en-US" b="1"/>
            <a:t>Tablets</a:t>
          </a:r>
          <a:endParaRPr lang="en-US" b="1" dirty="0"/>
        </a:p>
      </dgm:t>
    </dgm:pt>
    <dgm:pt modelId="{3447EEEC-A854-48C2-9C0F-35E9C5E1D9DA}" type="parTrans" cxnId="{2D76732A-6FD0-410B-8978-D331976B6A6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AF09FD9-BC18-4135-AD6A-0E300BFA5EAC}" type="sibTrans" cxnId="{2D76732A-6FD0-410B-8978-D331976B6A6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87927E3-D393-40FD-B58A-53B45D7DC6EB}">
      <dgm:prSet phldrT="[Text]"/>
      <dgm:spPr/>
      <dgm:t>
        <a:bodyPr/>
        <a:lstStyle/>
        <a:p>
          <a:r>
            <a:rPr lang="en-US" b="1"/>
            <a:t>Mobile Computer</a:t>
          </a:r>
          <a:endParaRPr lang="en-US" b="1" dirty="0"/>
        </a:p>
      </dgm:t>
    </dgm:pt>
    <dgm:pt modelId="{CE92F985-7BDC-4670-91A8-F24C2C787352}" type="parTrans" cxnId="{AE0407A4-9641-4EF2-A903-406985BDBEB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D712007-4CF1-477E-896C-83AA5DE45757}" type="sibTrans" cxnId="{AE0407A4-9641-4EF2-A903-406985BDBEB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6F3F144-304D-4800-86CA-183C7CBEA1D1}">
      <dgm:prSet phldrT="[Text]"/>
      <dgm:spPr/>
      <dgm:t>
        <a:bodyPr/>
        <a:lstStyle/>
        <a:p>
          <a:r>
            <a:rPr lang="en-US" b="1"/>
            <a:t>Embedded Computers</a:t>
          </a:r>
          <a:endParaRPr lang="en-US" b="1" dirty="0"/>
        </a:p>
      </dgm:t>
    </dgm:pt>
    <dgm:pt modelId="{EAB35FB5-D46A-4772-948C-A4E71974E8CE}" type="parTrans" cxnId="{52EF6DDC-E3BB-4CC7-8BF3-9AA73438221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802E845-1485-46E7-81FB-8EA32693D895}" type="sibTrans" cxnId="{52EF6DDC-E3BB-4CC7-8BF3-9AA73438221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9571CA1-4C9E-4594-B9B5-0B0C41123EC3}" type="pres">
      <dgm:prSet presAssocID="{9CCFEF4A-2D24-42B6-A61B-455AD64CFF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A9BCD94-C484-4AAF-9432-8BCEB40C5DE4}" type="pres">
      <dgm:prSet presAssocID="{B971A5B7-4197-454A-A281-23A7E42EB7B4}" presName="hierRoot1" presStyleCnt="0">
        <dgm:presLayoutVars>
          <dgm:hierBranch val="init"/>
        </dgm:presLayoutVars>
      </dgm:prSet>
      <dgm:spPr/>
    </dgm:pt>
    <dgm:pt modelId="{3DF7389B-122C-421A-B9F9-F304494C9E73}" type="pres">
      <dgm:prSet presAssocID="{B971A5B7-4197-454A-A281-23A7E42EB7B4}" presName="rootComposite1" presStyleCnt="0"/>
      <dgm:spPr/>
    </dgm:pt>
    <dgm:pt modelId="{921A09CC-80D4-44F7-9EA5-A390D9D16847}" type="pres">
      <dgm:prSet presAssocID="{B971A5B7-4197-454A-A281-23A7E42EB7B4}" presName="rootText1" presStyleLbl="node0" presStyleIdx="0" presStyleCnt="1">
        <dgm:presLayoutVars>
          <dgm:chMax/>
          <dgm:chPref val="3"/>
        </dgm:presLayoutVars>
      </dgm:prSet>
      <dgm:spPr/>
    </dgm:pt>
    <dgm:pt modelId="{4E59B4F5-1394-4A2A-B1A7-A6AF84C1B62F}" type="pres">
      <dgm:prSet presAssocID="{B971A5B7-4197-454A-A281-23A7E42EB7B4}" presName="titleText1" presStyleLbl="fgAcc0" presStyleIdx="0" presStyleCnt="1">
        <dgm:presLayoutVars>
          <dgm:chMax val="0"/>
          <dgm:chPref val="0"/>
        </dgm:presLayoutVars>
      </dgm:prSet>
      <dgm:spPr/>
    </dgm:pt>
    <dgm:pt modelId="{ED3E1CEB-1B0A-4494-BA28-1783C973A8EC}" type="pres">
      <dgm:prSet presAssocID="{B971A5B7-4197-454A-A281-23A7E42EB7B4}" presName="rootConnector1" presStyleLbl="node1" presStyleIdx="0" presStyleCnt="6"/>
      <dgm:spPr/>
    </dgm:pt>
    <dgm:pt modelId="{CE2C03C4-EBCA-4451-B158-F75D0B07967D}" type="pres">
      <dgm:prSet presAssocID="{B971A5B7-4197-454A-A281-23A7E42EB7B4}" presName="hierChild2" presStyleCnt="0"/>
      <dgm:spPr/>
    </dgm:pt>
    <dgm:pt modelId="{24C193D5-FBE9-4A79-A988-A9CAA32AB41C}" type="pres">
      <dgm:prSet presAssocID="{DD7F8A3E-F036-44D0-8262-0A6B30D7F6B7}" presName="Name37" presStyleLbl="parChTrans1D2" presStyleIdx="0" presStyleCnt="6"/>
      <dgm:spPr/>
    </dgm:pt>
    <dgm:pt modelId="{8320BE33-2502-48D3-BE2C-23CD6414D7E5}" type="pres">
      <dgm:prSet presAssocID="{5CA1B01E-DA4F-4613-BC32-7BA01D2D9E60}" presName="hierRoot2" presStyleCnt="0">
        <dgm:presLayoutVars>
          <dgm:hierBranch val="init"/>
        </dgm:presLayoutVars>
      </dgm:prSet>
      <dgm:spPr/>
    </dgm:pt>
    <dgm:pt modelId="{11E59E5B-C5C4-4789-9E33-6A5E7C4BFDBE}" type="pres">
      <dgm:prSet presAssocID="{5CA1B01E-DA4F-4613-BC32-7BA01D2D9E60}" presName="rootComposite" presStyleCnt="0"/>
      <dgm:spPr/>
    </dgm:pt>
    <dgm:pt modelId="{07BACBAB-BF6D-433E-8FD8-A6913010608E}" type="pres">
      <dgm:prSet presAssocID="{5CA1B01E-DA4F-4613-BC32-7BA01D2D9E60}" presName="rootText" presStyleLbl="node1" presStyleIdx="0" presStyleCnt="6">
        <dgm:presLayoutVars>
          <dgm:chMax/>
          <dgm:chPref val="3"/>
        </dgm:presLayoutVars>
      </dgm:prSet>
      <dgm:spPr/>
    </dgm:pt>
    <dgm:pt modelId="{3C58CB97-20B6-45DD-83F6-0360EC957AA9}" type="pres">
      <dgm:prSet presAssocID="{5CA1B01E-DA4F-4613-BC32-7BA01D2D9E60}" presName="titleText2" presStyleLbl="fgAcc1" presStyleIdx="0" presStyleCnt="6">
        <dgm:presLayoutVars>
          <dgm:chMax val="0"/>
          <dgm:chPref val="0"/>
        </dgm:presLayoutVars>
      </dgm:prSet>
      <dgm:spPr/>
    </dgm:pt>
    <dgm:pt modelId="{FE02D4C9-680D-4AC1-81F3-8F2199E91950}" type="pres">
      <dgm:prSet presAssocID="{5CA1B01E-DA4F-4613-BC32-7BA01D2D9E60}" presName="rootConnector" presStyleLbl="node2" presStyleIdx="0" presStyleCnt="0"/>
      <dgm:spPr/>
    </dgm:pt>
    <dgm:pt modelId="{B863A4BD-9D91-4F85-B080-99D56BF1FEA9}" type="pres">
      <dgm:prSet presAssocID="{5CA1B01E-DA4F-4613-BC32-7BA01D2D9E60}" presName="hierChild4" presStyleCnt="0"/>
      <dgm:spPr/>
    </dgm:pt>
    <dgm:pt modelId="{9CB9D3E8-C1C1-4C58-A2D0-A52A19845240}" type="pres">
      <dgm:prSet presAssocID="{5CA1B01E-DA4F-4613-BC32-7BA01D2D9E60}" presName="hierChild5" presStyleCnt="0"/>
      <dgm:spPr/>
    </dgm:pt>
    <dgm:pt modelId="{6C81882F-E032-4B70-A7B3-D8A7CDC96802}" type="pres">
      <dgm:prSet presAssocID="{3E508883-8464-4CCF-90B3-35E377089601}" presName="Name37" presStyleLbl="parChTrans1D2" presStyleIdx="1" presStyleCnt="6"/>
      <dgm:spPr/>
    </dgm:pt>
    <dgm:pt modelId="{3C6E2A34-95C5-4FF4-A2ED-5E0AB4223240}" type="pres">
      <dgm:prSet presAssocID="{EF2DA88F-D7A6-4C7A-B8E9-016BC653B1BA}" presName="hierRoot2" presStyleCnt="0">
        <dgm:presLayoutVars>
          <dgm:hierBranch val="init"/>
        </dgm:presLayoutVars>
      </dgm:prSet>
      <dgm:spPr/>
    </dgm:pt>
    <dgm:pt modelId="{4B661BEF-D03F-4848-82C5-E3A78F3E6BF9}" type="pres">
      <dgm:prSet presAssocID="{EF2DA88F-D7A6-4C7A-B8E9-016BC653B1BA}" presName="rootComposite" presStyleCnt="0"/>
      <dgm:spPr/>
    </dgm:pt>
    <dgm:pt modelId="{A70E27DE-FD25-47FD-9982-ECD979493DCE}" type="pres">
      <dgm:prSet presAssocID="{EF2DA88F-D7A6-4C7A-B8E9-016BC653B1BA}" presName="rootText" presStyleLbl="node1" presStyleIdx="1" presStyleCnt="6">
        <dgm:presLayoutVars>
          <dgm:chMax/>
          <dgm:chPref val="3"/>
        </dgm:presLayoutVars>
      </dgm:prSet>
      <dgm:spPr/>
    </dgm:pt>
    <dgm:pt modelId="{BC7ED644-03BD-4BE4-A920-988E63606EC7}" type="pres">
      <dgm:prSet presAssocID="{EF2DA88F-D7A6-4C7A-B8E9-016BC653B1BA}" presName="titleText2" presStyleLbl="fgAcc1" presStyleIdx="1" presStyleCnt="6">
        <dgm:presLayoutVars>
          <dgm:chMax val="0"/>
          <dgm:chPref val="0"/>
        </dgm:presLayoutVars>
      </dgm:prSet>
      <dgm:spPr/>
    </dgm:pt>
    <dgm:pt modelId="{D1AF81F4-D722-4317-B4DA-D09B944D6104}" type="pres">
      <dgm:prSet presAssocID="{EF2DA88F-D7A6-4C7A-B8E9-016BC653B1BA}" presName="rootConnector" presStyleLbl="node2" presStyleIdx="0" presStyleCnt="0"/>
      <dgm:spPr/>
    </dgm:pt>
    <dgm:pt modelId="{5E3DABE8-E210-4940-9C24-0B270057FA01}" type="pres">
      <dgm:prSet presAssocID="{EF2DA88F-D7A6-4C7A-B8E9-016BC653B1BA}" presName="hierChild4" presStyleCnt="0"/>
      <dgm:spPr/>
    </dgm:pt>
    <dgm:pt modelId="{70C2F3F0-8BCE-4734-9F1F-DA384623BC45}" type="pres">
      <dgm:prSet presAssocID="{EF2DA88F-D7A6-4C7A-B8E9-016BC653B1BA}" presName="hierChild5" presStyleCnt="0"/>
      <dgm:spPr/>
    </dgm:pt>
    <dgm:pt modelId="{E3B3510D-1860-4464-9F57-905DF9B21A8E}" type="pres">
      <dgm:prSet presAssocID="{B26D9956-AE65-4541-925C-FF5D03481DC6}" presName="Name37" presStyleLbl="parChTrans1D2" presStyleIdx="2" presStyleCnt="6"/>
      <dgm:spPr/>
    </dgm:pt>
    <dgm:pt modelId="{4204FD09-DA3F-4E7D-B0EE-B9ECB6B223CB}" type="pres">
      <dgm:prSet presAssocID="{7C7B62F4-16E7-4558-96F8-8E20F83A1CF8}" presName="hierRoot2" presStyleCnt="0">
        <dgm:presLayoutVars>
          <dgm:hierBranch val="init"/>
        </dgm:presLayoutVars>
      </dgm:prSet>
      <dgm:spPr/>
    </dgm:pt>
    <dgm:pt modelId="{3C3FD24C-71D1-4F2B-AA47-929609504DA4}" type="pres">
      <dgm:prSet presAssocID="{7C7B62F4-16E7-4558-96F8-8E20F83A1CF8}" presName="rootComposite" presStyleCnt="0"/>
      <dgm:spPr/>
    </dgm:pt>
    <dgm:pt modelId="{CB797A6B-A763-409B-B5A2-97D9E28BCD80}" type="pres">
      <dgm:prSet presAssocID="{7C7B62F4-16E7-4558-96F8-8E20F83A1CF8}" presName="rootText" presStyleLbl="node1" presStyleIdx="2" presStyleCnt="6">
        <dgm:presLayoutVars>
          <dgm:chMax/>
          <dgm:chPref val="3"/>
        </dgm:presLayoutVars>
      </dgm:prSet>
      <dgm:spPr/>
    </dgm:pt>
    <dgm:pt modelId="{53EDC19C-49D8-4148-B83F-149D146119DE}" type="pres">
      <dgm:prSet presAssocID="{7C7B62F4-16E7-4558-96F8-8E20F83A1CF8}" presName="titleText2" presStyleLbl="fgAcc1" presStyleIdx="2" presStyleCnt="6">
        <dgm:presLayoutVars>
          <dgm:chMax val="0"/>
          <dgm:chPref val="0"/>
        </dgm:presLayoutVars>
      </dgm:prSet>
      <dgm:spPr/>
    </dgm:pt>
    <dgm:pt modelId="{D1A3A6B3-7DFD-475C-B675-03944C0B80D1}" type="pres">
      <dgm:prSet presAssocID="{7C7B62F4-16E7-4558-96F8-8E20F83A1CF8}" presName="rootConnector" presStyleLbl="node2" presStyleIdx="0" presStyleCnt="0"/>
      <dgm:spPr/>
    </dgm:pt>
    <dgm:pt modelId="{A4547528-17E7-43CF-91CD-F3177B3492AE}" type="pres">
      <dgm:prSet presAssocID="{7C7B62F4-16E7-4558-96F8-8E20F83A1CF8}" presName="hierChild4" presStyleCnt="0"/>
      <dgm:spPr/>
    </dgm:pt>
    <dgm:pt modelId="{211CF799-B8D9-4739-A45B-8E493E436B14}" type="pres">
      <dgm:prSet presAssocID="{7C7B62F4-16E7-4558-96F8-8E20F83A1CF8}" presName="hierChild5" presStyleCnt="0"/>
      <dgm:spPr/>
    </dgm:pt>
    <dgm:pt modelId="{0578DF51-F6BB-41C4-9744-E55FE018A573}" type="pres">
      <dgm:prSet presAssocID="{3447EEEC-A854-48C2-9C0F-35E9C5E1D9DA}" presName="Name37" presStyleLbl="parChTrans1D2" presStyleIdx="3" presStyleCnt="6"/>
      <dgm:spPr/>
    </dgm:pt>
    <dgm:pt modelId="{52A9A820-F2FC-48F2-A47E-CFCDDCD8CBC6}" type="pres">
      <dgm:prSet presAssocID="{D959BDAD-FB98-4E4A-9CA4-46FB7415D96A}" presName="hierRoot2" presStyleCnt="0">
        <dgm:presLayoutVars>
          <dgm:hierBranch val="init"/>
        </dgm:presLayoutVars>
      </dgm:prSet>
      <dgm:spPr/>
    </dgm:pt>
    <dgm:pt modelId="{99457A63-6B65-4D98-A13D-C7D4E7419B8E}" type="pres">
      <dgm:prSet presAssocID="{D959BDAD-FB98-4E4A-9CA4-46FB7415D96A}" presName="rootComposite" presStyleCnt="0"/>
      <dgm:spPr/>
    </dgm:pt>
    <dgm:pt modelId="{A401069F-F600-401C-B9B0-A7DEA39572CB}" type="pres">
      <dgm:prSet presAssocID="{D959BDAD-FB98-4E4A-9CA4-46FB7415D96A}" presName="rootText" presStyleLbl="node1" presStyleIdx="3" presStyleCnt="6">
        <dgm:presLayoutVars>
          <dgm:chMax/>
          <dgm:chPref val="3"/>
        </dgm:presLayoutVars>
      </dgm:prSet>
      <dgm:spPr/>
    </dgm:pt>
    <dgm:pt modelId="{B2CE11B2-2CA1-4AA9-92F8-6371F5236CE6}" type="pres">
      <dgm:prSet presAssocID="{D959BDAD-FB98-4E4A-9CA4-46FB7415D96A}" presName="titleText2" presStyleLbl="fgAcc1" presStyleIdx="3" presStyleCnt="6">
        <dgm:presLayoutVars>
          <dgm:chMax val="0"/>
          <dgm:chPref val="0"/>
        </dgm:presLayoutVars>
      </dgm:prSet>
      <dgm:spPr/>
    </dgm:pt>
    <dgm:pt modelId="{EA9ECC59-AFB6-44D1-83BC-CFF7569B1BB9}" type="pres">
      <dgm:prSet presAssocID="{D959BDAD-FB98-4E4A-9CA4-46FB7415D96A}" presName="rootConnector" presStyleLbl="node2" presStyleIdx="0" presStyleCnt="0"/>
      <dgm:spPr/>
    </dgm:pt>
    <dgm:pt modelId="{7870A29E-FBD4-4A95-A7BC-6D7B98D398A3}" type="pres">
      <dgm:prSet presAssocID="{D959BDAD-FB98-4E4A-9CA4-46FB7415D96A}" presName="hierChild4" presStyleCnt="0"/>
      <dgm:spPr/>
    </dgm:pt>
    <dgm:pt modelId="{54C26887-DC1C-4914-BBF9-CDC88E1EA35F}" type="pres">
      <dgm:prSet presAssocID="{D959BDAD-FB98-4E4A-9CA4-46FB7415D96A}" presName="hierChild5" presStyleCnt="0"/>
      <dgm:spPr/>
    </dgm:pt>
    <dgm:pt modelId="{A59CE8BA-39C4-40B1-BE68-D62822ACD941}" type="pres">
      <dgm:prSet presAssocID="{CE92F985-7BDC-4670-91A8-F24C2C787352}" presName="Name37" presStyleLbl="parChTrans1D2" presStyleIdx="4" presStyleCnt="6"/>
      <dgm:spPr/>
    </dgm:pt>
    <dgm:pt modelId="{27708056-A1F4-43E7-9909-021F6C42B549}" type="pres">
      <dgm:prSet presAssocID="{587927E3-D393-40FD-B58A-53B45D7DC6EB}" presName="hierRoot2" presStyleCnt="0">
        <dgm:presLayoutVars>
          <dgm:hierBranch val="init"/>
        </dgm:presLayoutVars>
      </dgm:prSet>
      <dgm:spPr/>
    </dgm:pt>
    <dgm:pt modelId="{B16D229E-2D0B-45D8-AA94-BAA17B33D829}" type="pres">
      <dgm:prSet presAssocID="{587927E3-D393-40FD-B58A-53B45D7DC6EB}" presName="rootComposite" presStyleCnt="0"/>
      <dgm:spPr/>
    </dgm:pt>
    <dgm:pt modelId="{1A94F345-5413-4ECD-8C62-DAE22973451B}" type="pres">
      <dgm:prSet presAssocID="{587927E3-D393-40FD-B58A-53B45D7DC6EB}" presName="rootText" presStyleLbl="node1" presStyleIdx="4" presStyleCnt="6">
        <dgm:presLayoutVars>
          <dgm:chMax/>
          <dgm:chPref val="3"/>
        </dgm:presLayoutVars>
      </dgm:prSet>
      <dgm:spPr/>
    </dgm:pt>
    <dgm:pt modelId="{924B2974-E1D3-426F-9ED7-57E09DCB9F1A}" type="pres">
      <dgm:prSet presAssocID="{587927E3-D393-40FD-B58A-53B45D7DC6EB}" presName="titleText2" presStyleLbl="fgAcc1" presStyleIdx="4" presStyleCnt="6">
        <dgm:presLayoutVars>
          <dgm:chMax val="0"/>
          <dgm:chPref val="0"/>
        </dgm:presLayoutVars>
      </dgm:prSet>
      <dgm:spPr/>
    </dgm:pt>
    <dgm:pt modelId="{E9E20B55-7021-4CC0-B955-E76B66A8B96E}" type="pres">
      <dgm:prSet presAssocID="{587927E3-D393-40FD-B58A-53B45D7DC6EB}" presName="rootConnector" presStyleLbl="node2" presStyleIdx="0" presStyleCnt="0"/>
      <dgm:spPr/>
    </dgm:pt>
    <dgm:pt modelId="{A2AF05A4-D59B-411D-BDA1-ACE4D5C9B307}" type="pres">
      <dgm:prSet presAssocID="{587927E3-D393-40FD-B58A-53B45D7DC6EB}" presName="hierChild4" presStyleCnt="0"/>
      <dgm:spPr/>
    </dgm:pt>
    <dgm:pt modelId="{5F48BF95-07DD-4752-AF7A-9B4FD5ABA5DE}" type="pres">
      <dgm:prSet presAssocID="{587927E3-D393-40FD-B58A-53B45D7DC6EB}" presName="hierChild5" presStyleCnt="0"/>
      <dgm:spPr/>
    </dgm:pt>
    <dgm:pt modelId="{2FCC120F-E238-481B-9E3E-3E07DB2EFF6E}" type="pres">
      <dgm:prSet presAssocID="{EAB35FB5-D46A-4772-948C-A4E71974E8CE}" presName="Name37" presStyleLbl="parChTrans1D2" presStyleIdx="5" presStyleCnt="6"/>
      <dgm:spPr/>
    </dgm:pt>
    <dgm:pt modelId="{AE7E0708-BAD3-4FF5-AAE6-0C39953932A8}" type="pres">
      <dgm:prSet presAssocID="{06F3F144-304D-4800-86CA-183C7CBEA1D1}" presName="hierRoot2" presStyleCnt="0">
        <dgm:presLayoutVars>
          <dgm:hierBranch val="init"/>
        </dgm:presLayoutVars>
      </dgm:prSet>
      <dgm:spPr/>
    </dgm:pt>
    <dgm:pt modelId="{21C6EE7B-09FF-45E0-A836-D9E7017F9A2A}" type="pres">
      <dgm:prSet presAssocID="{06F3F144-304D-4800-86CA-183C7CBEA1D1}" presName="rootComposite" presStyleCnt="0"/>
      <dgm:spPr/>
    </dgm:pt>
    <dgm:pt modelId="{98DA4C0B-1A75-49F8-B62A-30F612ACC58D}" type="pres">
      <dgm:prSet presAssocID="{06F3F144-304D-4800-86CA-183C7CBEA1D1}" presName="rootText" presStyleLbl="node1" presStyleIdx="5" presStyleCnt="6">
        <dgm:presLayoutVars>
          <dgm:chMax/>
          <dgm:chPref val="3"/>
        </dgm:presLayoutVars>
      </dgm:prSet>
      <dgm:spPr/>
    </dgm:pt>
    <dgm:pt modelId="{7171A54C-2398-4604-89A1-A40532AB2F93}" type="pres">
      <dgm:prSet presAssocID="{06F3F144-304D-4800-86CA-183C7CBEA1D1}" presName="titleText2" presStyleLbl="fgAcc1" presStyleIdx="5" presStyleCnt="6">
        <dgm:presLayoutVars>
          <dgm:chMax val="0"/>
          <dgm:chPref val="0"/>
        </dgm:presLayoutVars>
      </dgm:prSet>
      <dgm:spPr/>
    </dgm:pt>
    <dgm:pt modelId="{2124FC03-282B-4C4A-90D3-7C6D84DD2210}" type="pres">
      <dgm:prSet presAssocID="{06F3F144-304D-4800-86CA-183C7CBEA1D1}" presName="rootConnector" presStyleLbl="node2" presStyleIdx="0" presStyleCnt="0"/>
      <dgm:spPr/>
    </dgm:pt>
    <dgm:pt modelId="{8DC5A4A4-C791-43BD-B803-67DD0C89AD03}" type="pres">
      <dgm:prSet presAssocID="{06F3F144-304D-4800-86CA-183C7CBEA1D1}" presName="hierChild4" presStyleCnt="0"/>
      <dgm:spPr/>
    </dgm:pt>
    <dgm:pt modelId="{0C61E1F4-40BF-43F0-AB26-2549BA3C71E1}" type="pres">
      <dgm:prSet presAssocID="{06F3F144-304D-4800-86CA-183C7CBEA1D1}" presName="hierChild5" presStyleCnt="0"/>
      <dgm:spPr/>
    </dgm:pt>
    <dgm:pt modelId="{982A7C10-C4FA-4532-85EA-66D44EC8CCA0}" type="pres">
      <dgm:prSet presAssocID="{B971A5B7-4197-454A-A281-23A7E42EB7B4}" presName="hierChild3" presStyleCnt="0"/>
      <dgm:spPr/>
    </dgm:pt>
  </dgm:ptLst>
  <dgm:cxnLst>
    <dgm:cxn modelId="{48F14D01-09B3-4958-BBD6-DEA10F456F83}" type="presOf" srcId="{06F3F144-304D-4800-86CA-183C7CBEA1D1}" destId="{2124FC03-282B-4C4A-90D3-7C6D84DD2210}" srcOrd="1" destOrd="0" presId="urn:microsoft.com/office/officeart/2008/layout/NameandTitleOrganizationalChart"/>
    <dgm:cxn modelId="{4B7DF00F-89A1-4592-B56B-4B47B933BA8E}" type="presOf" srcId="{5CA1B01E-DA4F-4613-BC32-7BA01D2D9E60}" destId="{FE02D4C9-680D-4AC1-81F3-8F2199E91950}" srcOrd="1" destOrd="0" presId="urn:microsoft.com/office/officeart/2008/layout/NameandTitleOrganizationalChart"/>
    <dgm:cxn modelId="{4BDA7511-3C38-4211-8596-44C1EA879CFB}" type="presOf" srcId="{7C7B62F4-16E7-4558-96F8-8E20F83A1CF8}" destId="{CB797A6B-A763-409B-B5A2-97D9E28BCD80}" srcOrd="0" destOrd="0" presId="urn:microsoft.com/office/officeart/2008/layout/NameandTitleOrganizationalChart"/>
    <dgm:cxn modelId="{BBC0F511-97AB-49B4-899B-9879084BDE4D}" type="presOf" srcId="{B971A5B7-4197-454A-A281-23A7E42EB7B4}" destId="{921A09CC-80D4-44F7-9EA5-A390D9D16847}" srcOrd="0" destOrd="0" presId="urn:microsoft.com/office/officeart/2008/layout/NameandTitleOrganizationalChart"/>
    <dgm:cxn modelId="{B7989F1C-CAE7-4D34-9A48-0807C96E7C43}" type="presOf" srcId="{7C7B62F4-16E7-4558-96F8-8E20F83A1CF8}" destId="{D1A3A6B3-7DFD-475C-B675-03944C0B80D1}" srcOrd="1" destOrd="0" presId="urn:microsoft.com/office/officeart/2008/layout/NameandTitleOrganizationalChart"/>
    <dgm:cxn modelId="{6F073A28-D0A3-4AE2-8EF1-ED118F634515}" type="presOf" srcId="{DD7F8A3E-F036-44D0-8262-0A6B30D7F6B7}" destId="{24C193D5-FBE9-4A79-A988-A9CAA32AB41C}" srcOrd="0" destOrd="0" presId="urn:microsoft.com/office/officeart/2008/layout/NameandTitleOrganizationalChart"/>
    <dgm:cxn modelId="{2D76732A-6FD0-410B-8978-D331976B6A65}" srcId="{B971A5B7-4197-454A-A281-23A7E42EB7B4}" destId="{D959BDAD-FB98-4E4A-9CA4-46FB7415D96A}" srcOrd="3" destOrd="0" parTransId="{3447EEEC-A854-48C2-9C0F-35E9C5E1D9DA}" sibTransId="{3AF09FD9-BC18-4135-AD6A-0E300BFA5EAC}"/>
    <dgm:cxn modelId="{AE76962F-DCA0-4922-BF46-03E27700FBCA}" type="presOf" srcId="{EAB35FB5-D46A-4772-948C-A4E71974E8CE}" destId="{2FCC120F-E238-481B-9E3E-3E07DB2EFF6E}" srcOrd="0" destOrd="0" presId="urn:microsoft.com/office/officeart/2008/layout/NameandTitleOrganizationalChart"/>
    <dgm:cxn modelId="{2C85CF31-E37E-42AB-897D-CF6C191090DC}" srcId="{9CCFEF4A-2D24-42B6-A61B-455AD64CFF20}" destId="{B971A5B7-4197-454A-A281-23A7E42EB7B4}" srcOrd="0" destOrd="0" parTransId="{A119377F-C8AC-488F-9E7A-4F63490A4040}" sibTransId="{90C0BB6B-E08E-4844-94A7-4EDB5A01C9FD}"/>
    <dgm:cxn modelId="{CA687F42-F2E4-4D01-8EDE-C5F66100DBB5}" type="presOf" srcId="{3E508883-8464-4CCF-90B3-35E377089601}" destId="{6C81882F-E032-4B70-A7B3-D8A7CDC96802}" srcOrd="0" destOrd="0" presId="urn:microsoft.com/office/officeart/2008/layout/NameandTitleOrganizationalChart"/>
    <dgm:cxn modelId="{5AE5DB64-AC46-47DC-8F6B-A97BA97CEBCA}" type="presOf" srcId="{06F3F144-304D-4800-86CA-183C7CBEA1D1}" destId="{98DA4C0B-1A75-49F8-B62A-30F612ACC58D}" srcOrd="0" destOrd="0" presId="urn:microsoft.com/office/officeart/2008/layout/NameandTitleOrganizationalChart"/>
    <dgm:cxn modelId="{AABD1B66-3C4C-41F5-BE12-E773D0CA9C1F}" type="presOf" srcId="{1802E845-1485-46E7-81FB-8EA32693D895}" destId="{7171A54C-2398-4604-89A1-A40532AB2F93}" srcOrd="0" destOrd="0" presId="urn:microsoft.com/office/officeart/2008/layout/NameandTitleOrganizationalChart"/>
    <dgm:cxn modelId="{EF2C9C49-6EB4-4379-8608-EAA776A542FD}" type="presOf" srcId="{A5F9BB48-77AA-4851-BCD1-34ADB487B905}" destId="{3C58CB97-20B6-45DD-83F6-0360EC957AA9}" srcOrd="0" destOrd="0" presId="urn:microsoft.com/office/officeart/2008/layout/NameandTitleOrganizationalChart"/>
    <dgm:cxn modelId="{5584974F-5D5D-44FB-915E-FC3AAEF505C2}" type="presOf" srcId="{EF2DA88F-D7A6-4C7A-B8E9-016BC653B1BA}" destId="{A70E27DE-FD25-47FD-9982-ECD979493DCE}" srcOrd="0" destOrd="0" presId="urn:microsoft.com/office/officeart/2008/layout/NameandTitleOrganizationalChart"/>
    <dgm:cxn modelId="{EA847370-B762-42EE-ABE7-3574CD8F7866}" type="presOf" srcId="{B26D9956-AE65-4541-925C-FF5D03481DC6}" destId="{E3B3510D-1860-4464-9F57-905DF9B21A8E}" srcOrd="0" destOrd="0" presId="urn:microsoft.com/office/officeart/2008/layout/NameandTitleOrganizationalChart"/>
    <dgm:cxn modelId="{BF9A9858-2BEA-4972-AD1E-8C3899921BAE}" type="presOf" srcId="{89DEC0EE-0FDD-4E36-8FB1-C360A1D56671}" destId="{53EDC19C-49D8-4148-B83F-149D146119DE}" srcOrd="0" destOrd="0" presId="urn:microsoft.com/office/officeart/2008/layout/NameandTitleOrganizationalChart"/>
    <dgm:cxn modelId="{C6E3217F-762A-4095-8B45-F8465AB6EC9B}" type="presOf" srcId="{D959BDAD-FB98-4E4A-9CA4-46FB7415D96A}" destId="{A401069F-F600-401C-B9B0-A7DEA39572CB}" srcOrd="0" destOrd="0" presId="urn:microsoft.com/office/officeart/2008/layout/NameandTitleOrganizationalChart"/>
    <dgm:cxn modelId="{2B8C1490-4C6E-48CB-A635-E6E87B13AD5B}" type="presOf" srcId="{5CA1B01E-DA4F-4613-BC32-7BA01D2D9E60}" destId="{07BACBAB-BF6D-433E-8FD8-A6913010608E}" srcOrd="0" destOrd="0" presId="urn:microsoft.com/office/officeart/2008/layout/NameandTitleOrganizationalChart"/>
    <dgm:cxn modelId="{43082491-331B-4A96-818E-CC2CD749130D}" type="presOf" srcId="{587927E3-D393-40FD-B58A-53B45D7DC6EB}" destId="{E9E20B55-7021-4CC0-B955-E76B66A8B96E}" srcOrd="1" destOrd="0" presId="urn:microsoft.com/office/officeart/2008/layout/NameandTitleOrganizationalChart"/>
    <dgm:cxn modelId="{A3784692-5011-4506-844A-76A5AAC1DA8D}" type="presOf" srcId="{B971A5B7-4197-454A-A281-23A7E42EB7B4}" destId="{ED3E1CEB-1B0A-4494-BA28-1783C973A8EC}" srcOrd="1" destOrd="0" presId="urn:microsoft.com/office/officeart/2008/layout/NameandTitleOrganizationalChart"/>
    <dgm:cxn modelId="{06D55595-0E97-4706-B5F3-5056CB45639C}" type="presOf" srcId="{D959BDAD-FB98-4E4A-9CA4-46FB7415D96A}" destId="{EA9ECC59-AFB6-44D1-83BC-CFF7569B1BB9}" srcOrd="1" destOrd="0" presId="urn:microsoft.com/office/officeart/2008/layout/NameandTitleOrganizationalChart"/>
    <dgm:cxn modelId="{AE0407A4-9641-4EF2-A903-406985BDBEBE}" srcId="{B971A5B7-4197-454A-A281-23A7E42EB7B4}" destId="{587927E3-D393-40FD-B58A-53B45D7DC6EB}" srcOrd="4" destOrd="0" parTransId="{CE92F985-7BDC-4670-91A8-F24C2C787352}" sibTransId="{5D712007-4CF1-477E-896C-83AA5DE45757}"/>
    <dgm:cxn modelId="{E767A8A9-9FB0-46CD-A316-C3BBE98102C5}" type="presOf" srcId="{587927E3-D393-40FD-B58A-53B45D7DC6EB}" destId="{1A94F345-5413-4ECD-8C62-DAE22973451B}" srcOrd="0" destOrd="0" presId="urn:microsoft.com/office/officeart/2008/layout/NameandTitleOrganizationalChart"/>
    <dgm:cxn modelId="{2C1413AD-6886-4ED1-8FE5-17D056B38BE0}" type="presOf" srcId="{3447EEEC-A854-48C2-9C0F-35E9C5E1D9DA}" destId="{0578DF51-F6BB-41C4-9744-E55FE018A573}" srcOrd="0" destOrd="0" presId="urn:microsoft.com/office/officeart/2008/layout/NameandTitleOrganizationalChart"/>
    <dgm:cxn modelId="{6BAF44B0-5139-4E68-8AE6-77923F17E243}" type="presOf" srcId="{CE92F985-7BDC-4670-91A8-F24C2C787352}" destId="{A59CE8BA-39C4-40B1-BE68-D62822ACD941}" srcOrd="0" destOrd="0" presId="urn:microsoft.com/office/officeart/2008/layout/NameandTitleOrganizationalChart"/>
    <dgm:cxn modelId="{52B94AB2-330A-469C-A23B-9E682B275DC8}" type="presOf" srcId="{3AF09FD9-BC18-4135-AD6A-0E300BFA5EAC}" destId="{B2CE11B2-2CA1-4AA9-92F8-6371F5236CE6}" srcOrd="0" destOrd="0" presId="urn:microsoft.com/office/officeart/2008/layout/NameandTitleOrganizationalChart"/>
    <dgm:cxn modelId="{B1CC3CB3-B74C-4EE9-AD57-0C14BCC755E0}" type="presOf" srcId="{5D712007-4CF1-477E-896C-83AA5DE45757}" destId="{924B2974-E1D3-426F-9ED7-57E09DCB9F1A}" srcOrd="0" destOrd="0" presId="urn:microsoft.com/office/officeart/2008/layout/NameandTitleOrganizationalChart"/>
    <dgm:cxn modelId="{44B759B5-A79D-4BAD-BCC2-784811FE68AA}" srcId="{B971A5B7-4197-454A-A281-23A7E42EB7B4}" destId="{7C7B62F4-16E7-4558-96F8-8E20F83A1CF8}" srcOrd="2" destOrd="0" parTransId="{B26D9956-AE65-4541-925C-FF5D03481DC6}" sibTransId="{89DEC0EE-0FDD-4E36-8FB1-C360A1D56671}"/>
    <dgm:cxn modelId="{B2B09BC5-F97A-4151-88BF-42BBDAFACB1E}" type="presOf" srcId="{1DB4A8B9-3E2C-41D9-A4F1-F4B40FB5FBE0}" destId="{BC7ED644-03BD-4BE4-A920-988E63606EC7}" srcOrd="0" destOrd="0" presId="urn:microsoft.com/office/officeart/2008/layout/NameandTitleOrganizationalChart"/>
    <dgm:cxn modelId="{782C67D3-CC45-4D23-8228-9674299DE352}" srcId="{B971A5B7-4197-454A-A281-23A7E42EB7B4}" destId="{EF2DA88F-D7A6-4C7A-B8E9-016BC653B1BA}" srcOrd="1" destOrd="0" parTransId="{3E508883-8464-4CCF-90B3-35E377089601}" sibTransId="{1DB4A8B9-3E2C-41D9-A4F1-F4B40FB5FBE0}"/>
    <dgm:cxn modelId="{52EF6DDC-E3BB-4CC7-8BF3-9AA73438221A}" srcId="{B971A5B7-4197-454A-A281-23A7E42EB7B4}" destId="{06F3F144-304D-4800-86CA-183C7CBEA1D1}" srcOrd="5" destOrd="0" parTransId="{EAB35FB5-D46A-4772-948C-A4E71974E8CE}" sibTransId="{1802E845-1485-46E7-81FB-8EA32693D895}"/>
    <dgm:cxn modelId="{4BDD78DE-5B4E-4715-B6F3-CFA3037497DE}" type="presOf" srcId="{90C0BB6B-E08E-4844-94A7-4EDB5A01C9FD}" destId="{4E59B4F5-1394-4A2A-B1A7-A6AF84C1B62F}" srcOrd="0" destOrd="0" presId="urn:microsoft.com/office/officeart/2008/layout/NameandTitleOrganizationalChart"/>
    <dgm:cxn modelId="{37933FE3-16FA-42E5-AFA6-C40C8D02B5B3}" type="presOf" srcId="{9CCFEF4A-2D24-42B6-A61B-455AD64CFF20}" destId="{A9571CA1-4C9E-4594-B9B5-0B0C41123EC3}" srcOrd="0" destOrd="0" presId="urn:microsoft.com/office/officeart/2008/layout/NameandTitleOrganizationalChart"/>
    <dgm:cxn modelId="{D99101E8-D3DA-4FDF-B7C6-732E082E14EF}" type="presOf" srcId="{EF2DA88F-D7A6-4C7A-B8E9-016BC653B1BA}" destId="{D1AF81F4-D722-4317-B4DA-D09B944D6104}" srcOrd="1" destOrd="0" presId="urn:microsoft.com/office/officeart/2008/layout/NameandTitleOrganizationalChart"/>
    <dgm:cxn modelId="{0398DBEA-3C3A-4228-B2CB-5585DFAF2DDA}" srcId="{B971A5B7-4197-454A-A281-23A7E42EB7B4}" destId="{5CA1B01E-DA4F-4613-BC32-7BA01D2D9E60}" srcOrd="0" destOrd="0" parTransId="{DD7F8A3E-F036-44D0-8262-0A6B30D7F6B7}" sibTransId="{A5F9BB48-77AA-4851-BCD1-34ADB487B905}"/>
    <dgm:cxn modelId="{D3652BCF-08BB-4F6E-BB1F-23F2DEEAC94F}" type="presParOf" srcId="{A9571CA1-4C9E-4594-B9B5-0B0C41123EC3}" destId="{EA9BCD94-C484-4AAF-9432-8BCEB40C5DE4}" srcOrd="0" destOrd="0" presId="urn:microsoft.com/office/officeart/2008/layout/NameandTitleOrganizationalChart"/>
    <dgm:cxn modelId="{66B06C91-E269-4DD3-AE35-3BE762E47AA2}" type="presParOf" srcId="{EA9BCD94-C484-4AAF-9432-8BCEB40C5DE4}" destId="{3DF7389B-122C-421A-B9F9-F304494C9E73}" srcOrd="0" destOrd="0" presId="urn:microsoft.com/office/officeart/2008/layout/NameandTitleOrganizationalChart"/>
    <dgm:cxn modelId="{0EF983D2-E914-409B-B6EB-7BCED5ECC529}" type="presParOf" srcId="{3DF7389B-122C-421A-B9F9-F304494C9E73}" destId="{921A09CC-80D4-44F7-9EA5-A390D9D16847}" srcOrd="0" destOrd="0" presId="urn:microsoft.com/office/officeart/2008/layout/NameandTitleOrganizationalChart"/>
    <dgm:cxn modelId="{75018307-13F4-4563-A95C-F35487C679B1}" type="presParOf" srcId="{3DF7389B-122C-421A-B9F9-F304494C9E73}" destId="{4E59B4F5-1394-4A2A-B1A7-A6AF84C1B62F}" srcOrd="1" destOrd="0" presId="urn:microsoft.com/office/officeart/2008/layout/NameandTitleOrganizationalChart"/>
    <dgm:cxn modelId="{0416EA4B-2346-44EB-8BE2-DD63E74D8D7F}" type="presParOf" srcId="{3DF7389B-122C-421A-B9F9-F304494C9E73}" destId="{ED3E1CEB-1B0A-4494-BA28-1783C973A8EC}" srcOrd="2" destOrd="0" presId="urn:microsoft.com/office/officeart/2008/layout/NameandTitleOrganizationalChart"/>
    <dgm:cxn modelId="{FC7A4042-884A-4D5D-ABF5-FD2ED1FAEB14}" type="presParOf" srcId="{EA9BCD94-C484-4AAF-9432-8BCEB40C5DE4}" destId="{CE2C03C4-EBCA-4451-B158-F75D0B07967D}" srcOrd="1" destOrd="0" presId="urn:microsoft.com/office/officeart/2008/layout/NameandTitleOrganizationalChart"/>
    <dgm:cxn modelId="{A555CA48-2E9D-4257-BF44-7DEE07F13ADB}" type="presParOf" srcId="{CE2C03C4-EBCA-4451-B158-F75D0B07967D}" destId="{24C193D5-FBE9-4A79-A988-A9CAA32AB41C}" srcOrd="0" destOrd="0" presId="urn:microsoft.com/office/officeart/2008/layout/NameandTitleOrganizationalChart"/>
    <dgm:cxn modelId="{66A2A045-7B9C-4272-8209-B8421C7361D8}" type="presParOf" srcId="{CE2C03C4-EBCA-4451-B158-F75D0B07967D}" destId="{8320BE33-2502-48D3-BE2C-23CD6414D7E5}" srcOrd="1" destOrd="0" presId="urn:microsoft.com/office/officeart/2008/layout/NameandTitleOrganizationalChart"/>
    <dgm:cxn modelId="{5EB610D1-0965-45B5-A338-FAC61BCFBE6A}" type="presParOf" srcId="{8320BE33-2502-48D3-BE2C-23CD6414D7E5}" destId="{11E59E5B-C5C4-4789-9E33-6A5E7C4BFDBE}" srcOrd="0" destOrd="0" presId="urn:microsoft.com/office/officeart/2008/layout/NameandTitleOrganizationalChart"/>
    <dgm:cxn modelId="{B56A49A3-FE5D-4A6B-9C32-0BA41DD14124}" type="presParOf" srcId="{11E59E5B-C5C4-4789-9E33-6A5E7C4BFDBE}" destId="{07BACBAB-BF6D-433E-8FD8-A6913010608E}" srcOrd="0" destOrd="0" presId="urn:microsoft.com/office/officeart/2008/layout/NameandTitleOrganizationalChart"/>
    <dgm:cxn modelId="{E775C7D0-116C-4CC7-8FA4-96EA57CEC59C}" type="presParOf" srcId="{11E59E5B-C5C4-4789-9E33-6A5E7C4BFDBE}" destId="{3C58CB97-20B6-45DD-83F6-0360EC957AA9}" srcOrd="1" destOrd="0" presId="urn:microsoft.com/office/officeart/2008/layout/NameandTitleOrganizationalChart"/>
    <dgm:cxn modelId="{17F91B55-C0AD-48A5-9698-F38E98CE9D38}" type="presParOf" srcId="{11E59E5B-C5C4-4789-9E33-6A5E7C4BFDBE}" destId="{FE02D4C9-680D-4AC1-81F3-8F2199E91950}" srcOrd="2" destOrd="0" presId="urn:microsoft.com/office/officeart/2008/layout/NameandTitleOrganizationalChart"/>
    <dgm:cxn modelId="{B37AA78C-00F4-411C-9B6B-115208112579}" type="presParOf" srcId="{8320BE33-2502-48D3-BE2C-23CD6414D7E5}" destId="{B863A4BD-9D91-4F85-B080-99D56BF1FEA9}" srcOrd="1" destOrd="0" presId="urn:microsoft.com/office/officeart/2008/layout/NameandTitleOrganizationalChart"/>
    <dgm:cxn modelId="{72882ECE-4704-48C1-BC8F-CD4817E383C0}" type="presParOf" srcId="{8320BE33-2502-48D3-BE2C-23CD6414D7E5}" destId="{9CB9D3E8-C1C1-4C58-A2D0-A52A19845240}" srcOrd="2" destOrd="0" presId="urn:microsoft.com/office/officeart/2008/layout/NameandTitleOrganizationalChart"/>
    <dgm:cxn modelId="{C120E4A8-F148-412C-AF61-808DE701A849}" type="presParOf" srcId="{CE2C03C4-EBCA-4451-B158-F75D0B07967D}" destId="{6C81882F-E032-4B70-A7B3-D8A7CDC96802}" srcOrd="2" destOrd="0" presId="urn:microsoft.com/office/officeart/2008/layout/NameandTitleOrganizationalChart"/>
    <dgm:cxn modelId="{3214D845-F10F-471F-BC01-4227765BCA04}" type="presParOf" srcId="{CE2C03C4-EBCA-4451-B158-F75D0B07967D}" destId="{3C6E2A34-95C5-4FF4-A2ED-5E0AB4223240}" srcOrd="3" destOrd="0" presId="urn:microsoft.com/office/officeart/2008/layout/NameandTitleOrganizationalChart"/>
    <dgm:cxn modelId="{9663B611-4C08-4251-86D1-9342F3AD132A}" type="presParOf" srcId="{3C6E2A34-95C5-4FF4-A2ED-5E0AB4223240}" destId="{4B661BEF-D03F-4848-82C5-E3A78F3E6BF9}" srcOrd="0" destOrd="0" presId="urn:microsoft.com/office/officeart/2008/layout/NameandTitleOrganizationalChart"/>
    <dgm:cxn modelId="{B657C027-5310-4DDD-89D9-7B6C6D9F34BB}" type="presParOf" srcId="{4B661BEF-D03F-4848-82C5-E3A78F3E6BF9}" destId="{A70E27DE-FD25-47FD-9982-ECD979493DCE}" srcOrd="0" destOrd="0" presId="urn:microsoft.com/office/officeart/2008/layout/NameandTitleOrganizationalChart"/>
    <dgm:cxn modelId="{875157ED-F66D-436B-93F3-73F20AEABE27}" type="presParOf" srcId="{4B661BEF-D03F-4848-82C5-E3A78F3E6BF9}" destId="{BC7ED644-03BD-4BE4-A920-988E63606EC7}" srcOrd="1" destOrd="0" presId="urn:microsoft.com/office/officeart/2008/layout/NameandTitleOrganizationalChart"/>
    <dgm:cxn modelId="{BAEA0466-87B7-4980-ADC3-075F60E17BC3}" type="presParOf" srcId="{4B661BEF-D03F-4848-82C5-E3A78F3E6BF9}" destId="{D1AF81F4-D722-4317-B4DA-D09B944D6104}" srcOrd="2" destOrd="0" presId="urn:microsoft.com/office/officeart/2008/layout/NameandTitleOrganizationalChart"/>
    <dgm:cxn modelId="{D29EC7D3-F297-4915-9C07-1C525622CC5A}" type="presParOf" srcId="{3C6E2A34-95C5-4FF4-A2ED-5E0AB4223240}" destId="{5E3DABE8-E210-4940-9C24-0B270057FA01}" srcOrd="1" destOrd="0" presId="urn:microsoft.com/office/officeart/2008/layout/NameandTitleOrganizationalChart"/>
    <dgm:cxn modelId="{89F92D3C-190F-48F3-ACEC-EE6691018697}" type="presParOf" srcId="{3C6E2A34-95C5-4FF4-A2ED-5E0AB4223240}" destId="{70C2F3F0-8BCE-4734-9F1F-DA384623BC45}" srcOrd="2" destOrd="0" presId="urn:microsoft.com/office/officeart/2008/layout/NameandTitleOrganizationalChart"/>
    <dgm:cxn modelId="{271561F9-C851-452E-A608-E90C079D3A07}" type="presParOf" srcId="{CE2C03C4-EBCA-4451-B158-F75D0B07967D}" destId="{E3B3510D-1860-4464-9F57-905DF9B21A8E}" srcOrd="4" destOrd="0" presId="urn:microsoft.com/office/officeart/2008/layout/NameandTitleOrganizationalChart"/>
    <dgm:cxn modelId="{8DAFB295-FD26-4D91-856B-AE51058D27F0}" type="presParOf" srcId="{CE2C03C4-EBCA-4451-B158-F75D0B07967D}" destId="{4204FD09-DA3F-4E7D-B0EE-B9ECB6B223CB}" srcOrd="5" destOrd="0" presId="urn:microsoft.com/office/officeart/2008/layout/NameandTitleOrganizationalChart"/>
    <dgm:cxn modelId="{B0A64879-1F0B-45A0-9C10-615B73AAE021}" type="presParOf" srcId="{4204FD09-DA3F-4E7D-B0EE-B9ECB6B223CB}" destId="{3C3FD24C-71D1-4F2B-AA47-929609504DA4}" srcOrd="0" destOrd="0" presId="urn:microsoft.com/office/officeart/2008/layout/NameandTitleOrganizationalChart"/>
    <dgm:cxn modelId="{BDCF91AF-CFA4-4713-BA16-18E4FCF1F805}" type="presParOf" srcId="{3C3FD24C-71D1-4F2B-AA47-929609504DA4}" destId="{CB797A6B-A763-409B-B5A2-97D9E28BCD80}" srcOrd="0" destOrd="0" presId="urn:microsoft.com/office/officeart/2008/layout/NameandTitleOrganizationalChart"/>
    <dgm:cxn modelId="{20782F64-25C8-4B64-8E8D-0CEDBF2514E5}" type="presParOf" srcId="{3C3FD24C-71D1-4F2B-AA47-929609504DA4}" destId="{53EDC19C-49D8-4148-B83F-149D146119DE}" srcOrd="1" destOrd="0" presId="urn:microsoft.com/office/officeart/2008/layout/NameandTitleOrganizationalChart"/>
    <dgm:cxn modelId="{A96F2B2E-C33D-492B-81B2-AA5FC82814D0}" type="presParOf" srcId="{3C3FD24C-71D1-4F2B-AA47-929609504DA4}" destId="{D1A3A6B3-7DFD-475C-B675-03944C0B80D1}" srcOrd="2" destOrd="0" presId="urn:microsoft.com/office/officeart/2008/layout/NameandTitleOrganizationalChart"/>
    <dgm:cxn modelId="{B836C666-4053-4D8D-8D58-6E8C98D1DF85}" type="presParOf" srcId="{4204FD09-DA3F-4E7D-B0EE-B9ECB6B223CB}" destId="{A4547528-17E7-43CF-91CD-F3177B3492AE}" srcOrd="1" destOrd="0" presId="urn:microsoft.com/office/officeart/2008/layout/NameandTitleOrganizationalChart"/>
    <dgm:cxn modelId="{A2B663A3-84CD-474C-8DC4-8AD0CE638E25}" type="presParOf" srcId="{4204FD09-DA3F-4E7D-B0EE-B9ECB6B223CB}" destId="{211CF799-B8D9-4739-A45B-8E493E436B14}" srcOrd="2" destOrd="0" presId="urn:microsoft.com/office/officeart/2008/layout/NameandTitleOrganizationalChart"/>
    <dgm:cxn modelId="{C41FFD62-1BE9-4044-92D5-7CB83B1022C2}" type="presParOf" srcId="{CE2C03C4-EBCA-4451-B158-F75D0B07967D}" destId="{0578DF51-F6BB-41C4-9744-E55FE018A573}" srcOrd="6" destOrd="0" presId="urn:microsoft.com/office/officeart/2008/layout/NameandTitleOrganizationalChart"/>
    <dgm:cxn modelId="{4A735C68-F525-4806-81E4-686C5465FC23}" type="presParOf" srcId="{CE2C03C4-EBCA-4451-B158-F75D0B07967D}" destId="{52A9A820-F2FC-48F2-A47E-CFCDDCD8CBC6}" srcOrd="7" destOrd="0" presId="urn:microsoft.com/office/officeart/2008/layout/NameandTitleOrganizationalChart"/>
    <dgm:cxn modelId="{260CA50F-D6BD-45D8-A465-B585EE64FF58}" type="presParOf" srcId="{52A9A820-F2FC-48F2-A47E-CFCDDCD8CBC6}" destId="{99457A63-6B65-4D98-A13D-C7D4E7419B8E}" srcOrd="0" destOrd="0" presId="urn:microsoft.com/office/officeart/2008/layout/NameandTitleOrganizationalChart"/>
    <dgm:cxn modelId="{DDFD84A7-783D-4E46-A0FA-C6739DDF5D60}" type="presParOf" srcId="{99457A63-6B65-4D98-A13D-C7D4E7419B8E}" destId="{A401069F-F600-401C-B9B0-A7DEA39572CB}" srcOrd="0" destOrd="0" presId="urn:microsoft.com/office/officeart/2008/layout/NameandTitleOrganizationalChart"/>
    <dgm:cxn modelId="{85F0F5A1-3602-4A84-825D-5FB0792D90E9}" type="presParOf" srcId="{99457A63-6B65-4D98-A13D-C7D4E7419B8E}" destId="{B2CE11B2-2CA1-4AA9-92F8-6371F5236CE6}" srcOrd="1" destOrd="0" presId="urn:microsoft.com/office/officeart/2008/layout/NameandTitleOrganizationalChart"/>
    <dgm:cxn modelId="{975AA880-E974-465C-829E-5657F1E6ACCB}" type="presParOf" srcId="{99457A63-6B65-4D98-A13D-C7D4E7419B8E}" destId="{EA9ECC59-AFB6-44D1-83BC-CFF7569B1BB9}" srcOrd="2" destOrd="0" presId="urn:microsoft.com/office/officeart/2008/layout/NameandTitleOrganizationalChart"/>
    <dgm:cxn modelId="{954080C3-CA44-4AF9-B5C8-77A7B5FF0334}" type="presParOf" srcId="{52A9A820-F2FC-48F2-A47E-CFCDDCD8CBC6}" destId="{7870A29E-FBD4-4A95-A7BC-6D7B98D398A3}" srcOrd="1" destOrd="0" presId="urn:microsoft.com/office/officeart/2008/layout/NameandTitleOrganizationalChart"/>
    <dgm:cxn modelId="{C3CAE935-6832-4810-8708-9646DC355BC2}" type="presParOf" srcId="{52A9A820-F2FC-48F2-A47E-CFCDDCD8CBC6}" destId="{54C26887-DC1C-4914-BBF9-CDC88E1EA35F}" srcOrd="2" destOrd="0" presId="urn:microsoft.com/office/officeart/2008/layout/NameandTitleOrganizationalChart"/>
    <dgm:cxn modelId="{C9AB6FE4-65FE-4EA4-A0F1-406B6DA238F7}" type="presParOf" srcId="{CE2C03C4-EBCA-4451-B158-F75D0B07967D}" destId="{A59CE8BA-39C4-40B1-BE68-D62822ACD941}" srcOrd="8" destOrd="0" presId="urn:microsoft.com/office/officeart/2008/layout/NameandTitleOrganizationalChart"/>
    <dgm:cxn modelId="{1DF108C6-851E-4CD8-B85E-E18675309AA7}" type="presParOf" srcId="{CE2C03C4-EBCA-4451-B158-F75D0B07967D}" destId="{27708056-A1F4-43E7-9909-021F6C42B549}" srcOrd="9" destOrd="0" presId="urn:microsoft.com/office/officeart/2008/layout/NameandTitleOrganizationalChart"/>
    <dgm:cxn modelId="{2C20ED6A-A83D-49A0-9DA4-5049334CD778}" type="presParOf" srcId="{27708056-A1F4-43E7-9909-021F6C42B549}" destId="{B16D229E-2D0B-45D8-AA94-BAA17B33D829}" srcOrd="0" destOrd="0" presId="urn:microsoft.com/office/officeart/2008/layout/NameandTitleOrganizationalChart"/>
    <dgm:cxn modelId="{866FC5A5-C0AC-4450-BCF7-1FB26AA660D1}" type="presParOf" srcId="{B16D229E-2D0B-45D8-AA94-BAA17B33D829}" destId="{1A94F345-5413-4ECD-8C62-DAE22973451B}" srcOrd="0" destOrd="0" presId="urn:microsoft.com/office/officeart/2008/layout/NameandTitleOrganizationalChart"/>
    <dgm:cxn modelId="{CA6E9564-F019-4FF4-A3F9-DC0C49A617E4}" type="presParOf" srcId="{B16D229E-2D0B-45D8-AA94-BAA17B33D829}" destId="{924B2974-E1D3-426F-9ED7-57E09DCB9F1A}" srcOrd="1" destOrd="0" presId="urn:microsoft.com/office/officeart/2008/layout/NameandTitleOrganizationalChart"/>
    <dgm:cxn modelId="{F2A8E284-77C6-4A32-B206-4DFD4BE80426}" type="presParOf" srcId="{B16D229E-2D0B-45D8-AA94-BAA17B33D829}" destId="{E9E20B55-7021-4CC0-B955-E76B66A8B96E}" srcOrd="2" destOrd="0" presId="urn:microsoft.com/office/officeart/2008/layout/NameandTitleOrganizationalChart"/>
    <dgm:cxn modelId="{C8E08D04-F7EB-402E-B7B4-DC783F8F05CC}" type="presParOf" srcId="{27708056-A1F4-43E7-9909-021F6C42B549}" destId="{A2AF05A4-D59B-411D-BDA1-ACE4D5C9B307}" srcOrd="1" destOrd="0" presId="urn:microsoft.com/office/officeart/2008/layout/NameandTitleOrganizationalChart"/>
    <dgm:cxn modelId="{CF19589E-3174-46E0-9667-578549D0EC89}" type="presParOf" srcId="{27708056-A1F4-43E7-9909-021F6C42B549}" destId="{5F48BF95-07DD-4752-AF7A-9B4FD5ABA5DE}" srcOrd="2" destOrd="0" presId="urn:microsoft.com/office/officeart/2008/layout/NameandTitleOrganizationalChart"/>
    <dgm:cxn modelId="{4269EBA5-0304-49DB-B38E-4DD58138EFE7}" type="presParOf" srcId="{CE2C03C4-EBCA-4451-B158-F75D0B07967D}" destId="{2FCC120F-E238-481B-9E3E-3E07DB2EFF6E}" srcOrd="10" destOrd="0" presId="urn:microsoft.com/office/officeart/2008/layout/NameandTitleOrganizationalChart"/>
    <dgm:cxn modelId="{92402A7E-AA43-4C57-BA60-D514E7563442}" type="presParOf" srcId="{CE2C03C4-EBCA-4451-B158-F75D0B07967D}" destId="{AE7E0708-BAD3-4FF5-AAE6-0C39953932A8}" srcOrd="11" destOrd="0" presId="urn:microsoft.com/office/officeart/2008/layout/NameandTitleOrganizationalChart"/>
    <dgm:cxn modelId="{08C82FD8-FFF4-4014-872D-28DD6EA2D4EE}" type="presParOf" srcId="{AE7E0708-BAD3-4FF5-AAE6-0C39953932A8}" destId="{21C6EE7B-09FF-45E0-A836-D9E7017F9A2A}" srcOrd="0" destOrd="0" presId="urn:microsoft.com/office/officeart/2008/layout/NameandTitleOrganizationalChart"/>
    <dgm:cxn modelId="{6B95E2DB-1551-41E6-AAA8-409A53578DA6}" type="presParOf" srcId="{21C6EE7B-09FF-45E0-A836-D9E7017F9A2A}" destId="{98DA4C0B-1A75-49F8-B62A-30F612ACC58D}" srcOrd="0" destOrd="0" presId="urn:microsoft.com/office/officeart/2008/layout/NameandTitleOrganizationalChart"/>
    <dgm:cxn modelId="{D5590C8A-C209-447C-8951-0D59154E8183}" type="presParOf" srcId="{21C6EE7B-09FF-45E0-A836-D9E7017F9A2A}" destId="{7171A54C-2398-4604-89A1-A40532AB2F93}" srcOrd="1" destOrd="0" presId="urn:microsoft.com/office/officeart/2008/layout/NameandTitleOrganizationalChart"/>
    <dgm:cxn modelId="{A8F67EF2-17EC-449B-8CB4-13AC918172CB}" type="presParOf" srcId="{21C6EE7B-09FF-45E0-A836-D9E7017F9A2A}" destId="{2124FC03-282B-4C4A-90D3-7C6D84DD2210}" srcOrd="2" destOrd="0" presId="urn:microsoft.com/office/officeart/2008/layout/NameandTitleOrganizationalChart"/>
    <dgm:cxn modelId="{28289B98-5E76-46EC-8674-304D47AE4EBF}" type="presParOf" srcId="{AE7E0708-BAD3-4FF5-AAE6-0C39953932A8}" destId="{8DC5A4A4-C791-43BD-B803-67DD0C89AD03}" srcOrd="1" destOrd="0" presId="urn:microsoft.com/office/officeart/2008/layout/NameandTitleOrganizationalChart"/>
    <dgm:cxn modelId="{606C7FD7-872D-46AA-B9BA-416D850178D1}" type="presParOf" srcId="{AE7E0708-BAD3-4FF5-AAE6-0C39953932A8}" destId="{0C61E1F4-40BF-43F0-AB26-2549BA3C71E1}" srcOrd="2" destOrd="0" presId="urn:microsoft.com/office/officeart/2008/layout/NameandTitleOrganizationalChart"/>
    <dgm:cxn modelId="{41D4CC63-DDCA-411B-BB7C-24EA8C8075D4}" type="presParOf" srcId="{EA9BCD94-C484-4AAF-9432-8BCEB40C5DE4}" destId="{982A7C10-C4FA-4532-85EA-66D44EC8CCA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04BFD-5CA3-4B52-AAD3-B457720137C8}">
      <dsp:nvSpPr>
        <dsp:cNvPr id="0" name=""/>
        <dsp:cNvSpPr/>
      </dsp:nvSpPr>
      <dsp:spPr>
        <a:xfrm>
          <a:off x="8147548" y="2005924"/>
          <a:ext cx="552449" cy="3227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7094"/>
              </a:lnTo>
              <a:lnTo>
                <a:pt x="552449" y="3227094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999E2-B414-495E-8F1E-CC63D2CC958C}">
      <dsp:nvSpPr>
        <dsp:cNvPr id="0" name=""/>
        <dsp:cNvSpPr/>
      </dsp:nvSpPr>
      <dsp:spPr>
        <a:xfrm>
          <a:off x="8147548" y="2005924"/>
          <a:ext cx="552449" cy="2532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2780"/>
              </a:lnTo>
              <a:lnTo>
                <a:pt x="552449" y="2532780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67179-32EA-424B-9ACB-D1D3D2774262}">
      <dsp:nvSpPr>
        <dsp:cNvPr id="0" name=""/>
        <dsp:cNvSpPr/>
      </dsp:nvSpPr>
      <dsp:spPr>
        <a:xfrm>
          <a:off x="8147548" y="2005924"/>
          <a:ext cx="552449" cy="1838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8465"/>
              </a:lnTo>
              <a:lnTo>
                <a:pt x="552449" y="1838465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9F1D0D-45E9-4BB4-A2EA-9569EA6CECB6}">
      <dsp:nvSpPr>
        <dsp:cNvPr id="0" name=""/>
        <dsp:cNvSpPr/>
      </dsp:nvSpPr>
      <dsp:spPr>
        <a:xfrm>
          <a:off x="8147548" y="2005924"/>
          <a:ext cx="552449" cy="1144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151"/>
              </a:lnTo>
              <a:lnTo>
                <a:pt x="552449" y="114415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0DF513-5F0B-4B98-A703-B6BCEFD1B679}">
      <dsp:nvSpPr>
        <dsp:cNvPr id="0" name=""/>
        <dsp:cNvSpPr/>
      </dsp:nvSpPr>
      <dsp:spPr>
        <a:xfrm>
          <a:off x="8147548" y="2005924"/>
          <a:ext cx="552449" cy="44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837"/>
              </a:lnTo>
              <a:lnTo>
                <a:pt x="552449" y="449837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36E3D-113D-4ACB-BE8D-E7882E87406E}">
      <dsp:nvSpPr>
        <dsp:cNvPr id="0" name=""/>
        <dsp:cNvSpPr/>
      </dsp:nvSpPr>
      <dsp:spPr>
        <a:xfrm>
          <a:off x="5732391" y="1311610"/>
          <a:ext cx="3888355" cy="205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680"/>
              </a:lnTo>
              <a:lnTo>
                <a:pt x="3888355" y="102680"/>
              </a:lnTo>
              <a:lnTo>
                <a:pt x="3888355" y="205360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A63C3-E47C-4594-B34A-76059CBA9864}">
      <dsp:nvSpPr>
        <dsp:cNvPr id="0" name=""/>
        <dsp:cNvSpPr/>
      </dsp:nvSpPr>
      <dsp:spPr>
        <a:xfrm>
          <a:off x="4259193" y="2005924"/>
          <a:ext cx="552449" cy="1144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151"/>
              </a:lnTo>
              <a:lnTo>
                <a:pt x="552449" y="114415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122F7-9630-4762-9AA8-CF73498385D7}">
      <dsp:nvSpPr>
        <dsp:cNvPr id="0" name=""/>
        <dsp:cNvSpPr/>
      </dsp:nvSpPr>
      <dsp:spPr>
        <a:xfrm>
          <a:off x="4259193" y="2005924"/>
          <a:ext cx="552449" cy="44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837"/>
              </a:lnTo>
              <a:lnTo>
                <a:pt x="552449" y="449837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924E7B-1A02-42CB-B9D2-2F1D56FDE793}">
      <dsp:nvSpPr>
        <dsp:cNvPr id="0" name=""/>
        <dsp:cNvSpPr/>
      </dsp:nvSpPr>
      <dsp:spPr>
        <a:xfrm>
          <a:off x="5686671" y="1311610"/>
          <a:ext cx="91440" cy="2053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5360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045BF5-B9DB-471C-BD43-F0EAFB52E9BA}">
      <dsp:nvSpPr>
        <dsp:cNvPr id="0" name=""/>
        <dsp:cNvSpPr/>
      </dsp:nvSpPr>
      <dsp:spPr>
        <a:xfrm>
          <a:off x="370838" y="2005924"/>
          <a:ext cx="552449" cy="1838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8465"/>
              </a:lnTo>
              <a:lnTo>
                <a:pt x="552449" y="1838465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196DA-3026-409D-AC72-A281FE9C99EC}">
      <dsp:nvSpPr>
        <dsp:cNvPr id="0" name=""/>
        <dsp:cNvSpPr/>
      </dsp:nvSpPr>
      <dsp:spPr>
        <a:xfrm>
          <a:off x="370838" y="2005924"/>
          <a:ext cx="552449" cy="1144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151"/>
              </a:lnTo>
              <a:lnTo>
                <a:pt x="552449" y="114415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C6F74-57E2-4F55-BD74-12EFE6F48F36}">
      <dsp:nvSpPr>
        <dsp:cNvPr id="0" name=""/>
        <dsp:cNvSpPr/>
      </dsp:nvSpPr>
      <dsp:spPr>
        <a:xfrm>
          <a:off x="370838" y="2005924"/>
          <a:ext cx="552449" cy="44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837"/>
              </a:lnTo>
              <a:lnTo>
                <a:pt x="552449" y="449837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21E04-EF2A-4B5E-9CFD-2A668AC01311}">
      <dsp:nvSpPr>
        <dsp:cNvPr id="0" name=""/>
        <dsp:cNvSpPr/>
      </dsp:nvSpPr>
      <dsp:spPr>
        <a:xfrm>
          <a:off x="1844036" y="1311610"/>
          <a:ext cx="3888355" cy="205360"/>
        </a:xfrm>
        <a:custGeom>
          <a:avLst/>
          <a:gdLst/>
          <a:ahLst/>
          <a:cxnLst/>
          <a:rect l="0" t="0" r="0" b="0"/>
          <a:pathLst>
            <a:path>
              <a:moveTo>
                <a:pt x="3888355" y="0"/>
              </a:moveTo>
              <a:lnTo>
                <a:pt x="3888355" y="102680"/>
              </a:lnTo>
              <a:lnTo>
                <a:pt x="0" y="102680"/>
              </a:lnTo>
              <a:lnTo>
                <a:pt x="0" y="205360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74A8FB-CB6B-4514-8A4D-669882724A38}">
      <dsp:nvSpPr>
        <dsp:cNvPr id="0" name=""/>
        <dsp:cNvSpPr/>
      </dsp:nvSpPr>
      <dsp:spPr>
        <a:xfrm>
          <a:off x="4825861" y="822656"/>
          <a:ext cx="1813059" cy="4889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Computer</a:t>
          </a:r>
        </a:p>
      </dsp:txBody>
      <dsp:txXfrm>
        <a:off x="4825861" y="822656"/>
        <a:ext cx="1813059" cy="488953"/>
      </dsp:txXfrm>
    </dsp:sp>
    <dsp:sp modelId="{2D534D71-FB42-44AE-BBB8-071719D9999B}">
      <dsp:nvSpPr>
        <dsp:cNvPr id="0" name=""/>
        <dsp:cNvSpPr/>
      </dsp:nvSpPr>
      <dsp:spPr>
        <a:xfrm>
          <a:off x="2538" y="1516970"/>
          <a:ext cx="3682994" cy="4889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Based on type of data processed</a:t>
          </a:r>
        </a:p>
      </dsp:txBody>
      <dsp:txXfrm>
        <a:off x="2538" y="1516970"/>
        <a:ext cx="3682994" cy="488953"/>
      </dsp:txXfrm>
    </dsp:sp>
    <dsp:sp modelId="{89D7F9B9-8D5C-4EE3-B22C-AC196BDB2992}">
      <dsp:nvSpPr>
        <dsp:cNvPr id="0" name=""/>
        <dsp:cNvSpPr/>
      </dsp:nvSpPr>
      <dsp:spPr>
        <a:xfrm>
          <a:off x="923287" y="2211284"/>
          <a:ext cx="1813059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Analog Computer</a:t>
          </a:r>
        </a:p>
      </dsp:txBody>
      <dsp:txXfrm>
        <a:off x="923287" y="2211284"/>
        <a:ext cx="1813059" cy="488953"/>
      </dsp:txXfrm>
    </dsp:sp>
    <dsp:sp modelId="{471C4AB6-7220-4C23-8B61-DD38189FAE6F}">
      <dsp:nvSpPr>
        <dsp:cNvPr id="0" name=""/>
        <dsp:cNvSpPr/>
      </dsp:nvSpPr>
      <dsp:spPr>
        <a:xfrm>
          <a:off x="923287" y="2905599"/>
          <a:ext cx="1813059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Digital Computer</a:t>
          </a:r>
        </a:p>
      </dsp:txBody>
      <dsp:txXfrm>
        <a:off x="923287" y="2905599"/>
        <a:ext cx="1813059" cy="488953"/>
      </dsp:txXfrm>
    </dsp:sp>
    <dsp:sp modelId="{9B1C67A0-8823-4E18-9D5F-53ADF2048024}">
      <dsp:nvSpPr>
        <dsp:cNvPr id="0" name=""/>
        <dsp:cNvSpPr/>
      </dsp:nvSpPr>
      <dsp:spPr>
        <a:xfrm>
          <a:off x="923287" y="3599913"/>
          <a:ext cx="1813059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Hybrid Computer</a:t>
          </a:r>
        </a:p>
      </dsp:txBody>
      <dsp:txXfrm>
        <a:off x="923287" y="3599913"/>
        <a:ext cx="1813059" cy="488953"/>
      </dsp:txXfrm>
    </dsp:sp>
    <dsp:sp modelId="{102E5221-9995-4E0E-8E05-D1DA5A1BB45D}">
      <dsp:nvSpPr>
        <dsp:cNvPr id="0" name=""/>
        <dsp:cNvSpPr/>
      </dsp:nvSpPr>
      <dsp:spPr>
        <a:xfrm>
          <a:off x="3890894" y="1516970"/>
          <a:ext cx="3682994" cy="4889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Purpose on Use</a:t>
          </a:r>
        </a:p>
      </dsp:txBody>
      <dsp:txXfrm>
        <a:off x="3890894" y="1516970"/>
        <a:ext cx="3682994" cy="488953"/>
      </dsp:txXfrm>
    </dsp:sp>
    <dsp:sp modelId="{AE1A1973-3F47-418E-B52B-900F0023D667}">
      <dsp:nvSpPr>
        <dsp:cNvPr id="0" name=""/>
        <dsp:cNvSpPr/>
      </dsp:nvSpPr>
      <dsp:spPr>
        <a:xfrm>
          <a:off x="4811642" y="2211284"/>
          <a:ext cx="1813059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General Purpose Computer</a:t>
          </a:r>
        </a:p>
      </dsp:txBody>
      <dsp:txXfrm>
        <a:off x="4811642" y="2211284"/>
        <a:ext cx="1813059" cy="488953"/>
      </dsp:txXfrm>
    </dsp:sp>
    <dsp:sp modelId="{C47E1D63-C34F-4BE1-96A1-15F1132E3214}">
      <dsp:nvSpPr>
        <dsp:cNvPr id="0" name=""/>
        <dsp:cNvSpPr/>
      </dsp:nvSpPr>
      <dsp:spPr>
        <a:xfrm>
          <a:off x="4811642" y="2905599"/>
          <a:ext cx="1813059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Special Purpose Computer</a:t>
          </a:r>
        </a:p>
      </dsp:txBody>
      <dsp:txXfrm>
        <a:off x="4811642" y="2905599"/>
        <a:ext cx="1813059" cy="488953"/>
      </dsp:txXfrm>
    </dsp:sp>
    <dsp:sp modelId="{E70D2AF2-A200-4E60-BE03-50BFCA3CA093}">
      <dsp:nvSpPr>
        <dsp:cNvPr id="0" name=""/>
        <dsp:cNvSpPr/>
      </dsp:nvSpPr>
      <dsp:spPr>
        <a:xfrm>
          <a:off x="7779249" y="1516970"/>
          <a:ext cx="3682994" cy="4889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Size of Processing Capability</a:t>
          </a:r>
        </a:p>
      </dsp:txBody>
      <dsp:txXfrm>
        <a:off x="7779249" y="1516970"/>
        <a:ext cx="3682994" cy="488953"/>
      </dsp:txXfrm>
    </dsp:sp>
    <dsp:sp modelId="{441B74B0-D69E-4025-A2E6-E5567357BE4F}">
      <dsp:nvSpPr>
        <dsp:cNvPr id="0" name=""/>
        <dsp:cNvSpPr/>
      </dsp:nvSpPr>
      <dsp:spPr>
        <a:xfrm>
          <a:off x="8699998" y="2211284"/>
          <a:ext cx="1828804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Mainframe Computer</a:t>
          </a:r>
        </a:p>
      </dsp:txBody>
      <dsp:txXfrm>
        <a:off x="8699998" y="2211284"/>
        <a:ext cx="1828804" cy="488953"/>
      </dsp:txXfrm>
    </dsp:sp>
    <dsp:sp modelId="{063D6792-54F4-4696-907D-5FEAC9809CA4}">
      <dsp:nvSpPr>
        <dsp:cNvPr id="0" name=""/>
        <dsp:cNvSpPr/>
      </dsp:nvSpPr>
      <dsp:spPr>
        <a:xfrm>
          <a:off x="8699998" y="2905599"/>
          <a:ext cx="1828804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Mini Computer</a:t>
          </a:r>
        </a:p>
      </dsp:txBody>
      <dsp:txXfrm>
        <a:off x="8699998" y="2905599"/>
        <a:ext cx="1828804" cy="488953"/>
      </dsp:txXfrm>
    </dsp:sp>
    <dsp:sp modelId="{DCBF5F2B-A1A9-4B26-A1E8-AD74870C4159}">
      <dsp:nvSpPr>
        <dsp:cNvPr id="0" name=""/>
        <dsp:cNvSpPr/>
      </dsp:nvSpPr>
      <dsp:spPr>
        <a:xfrm>
          <a:off x="8699998" y="3599913"/>
          <a:ext cx="1828804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Micro Computer</a:t>
          </a:r>
        </a:p>
      </dsp:txBody>
      <dsp:txXfrm>
        <a:off x="8699998" y="3599913"/>
        <a:ext cx="1828804" cy="488953"/>
      </dsp:txXfrm>
    </dsp:sp>
    <dsp:sp modelId="{4C95AE33-FAB7-41C6-9F22-2DF959D7EB40}">
      <dsp:nvSpPr>
        <dsp:cNvPr id="0" name=""/>
        <dsp:cNvSpPr/>
      </dsp:nvSpPr>
      <dsp:spPr>
        <a:xfrm>
          <a:off x="8699998" y="4294227"/>
          <a:ext cx="1828804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Wearable Computers</a:t>
          </a:r>
        </a:p>
      </dsp:txBody>
      <dsp:txXfrm>
        <a:off x="8699998" y="4294227"/>
        <a:ext cx="1828804" cy="488953"/>
      </dsp:txXfrm>
    </dsp:sp>
    <dsp:sp modelId="{E862CF7E-8969-43D0-8BAB-1E2D1066296A}">
      <dsp:nvSpPr>
        <dsp:cNvPr id="0" name=""/>
        <dsp:cNvSpPr/>
      </dsp:nvSpPr>
      <dsp:spPr>
        <a:xfrm>
          <a:off x="8699998" y="4988541"/>
          <a:ext cx="1828804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Super Computer</a:t>
          </a:r>
        </a:p>
      </dsp:txBody>
      <dsp:txXfrm>
        <a:off x="8699998" y="4988541"/>
        <a:ext cx="1828804" cy="488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C120F-E238-481B-9E3E-3E07DB2EFF6E}">
      <dsp:nvSpPr>
        <dsp:cNvPr id="0" name=""/>
        <dsp:cNvSpPr/>
      </dsp:nvSpPr>
      <dsp:spPr>
        <a:xfrm>
          <a:off x="3702755" y="1522557"/>
          <a:ext cx="3159155" cy="281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975"/>
              </a:lnTo>
              <a:lnTo>
                <a:pt x="3159155" y="167975"/>
              </a:lnTo>
              <a:lnTo>
                <a:pt x="3159155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CE8BA-39C4-40B1-BE68-D62822ACD941}">
      <dsp:nvSpPr>
        <dsp:cNvPr id="0" name=""/>
        <dsp:cNvSpPr/>
      </dsp:nvSpPr>
      <dsp:spPr>
        <a:xfrm>
          <a:off x="3702755" y="1522557"/>
          <a:ext cx="1895493" cy="281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975"/>
              </a:lnTo>
              <a:lnTo>
                <a:pt x="1895493" y="167975"/>
              </a:lnTo>
              <a:lnTo>
                <a:pt x="1895493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78DF51-F6BB-41C4-9744-E55FE018A573}">
      <dsp:nvSpPr>
        <dsp:cNvPr id="0" name=""/>
        <dsp:cNvSpPr/>
      </dsp:nvSpPr>
      <dsp:spPr>
        <a:xfrm>
          <a:off x="3702755" y="1522557"/>
          <a:ext cx="631831" cy="281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975"/>
              </a:lnTo>
              <a:lnTo>
                <a:pt x="631831" y="167975"/>
              </a:lnTo>
              <a:lnTo>
                <a:pt x="631831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3510D-1860-4464-9F57-905DF9B21A8E}">
      <dsp:nvSpPr>
        <dsp:cNvPr id="0" name=""/>
        <dsp:cNvSpPr/>
      </dsp:nvSpPr>
      <dsp:spPr>
        <a:xfrm>
          <a:off x="3070924" y="1522557"/>
          <a:ext cx="631831" cy="281765"/>
        </a:xfrm>
        <a:custGeom>
          <a:avLst/>
          <a:gdLst/>
          <a:ahLst/>
          <a:cxnLst/>
          <a:rect l="0" t="0" r="0" b="0"/>
          <a:pathLst>
            <a:path>
              <a:moveTo>
                <a:pt x="631831" y="0"/>
              </a:moveTo>
              <a:lnTo>
                <a:pt x="631831" y="167975"/>
              </a:lnTo>
              <a:lnTo>
                <a:pt x="0" y="167975"/>
              </a:lnTo>
              <a:lnTo>
                <a:pt x="0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1882F-E032-4B70-A7B3-D8A7CDC96802}">
      <dsp:nvSpPr>
        <dsp:cNvPr id="0" name=""/>
        <dsp:cNvSpPr/>
      </dsp:nvSpPr>
      <dsp:spPr>
        <a:xfrm>
          <a:off x="1807262" y="1522557"/>
          <a:ext cx="1895493" cy="281765"/>
        </a:xfrm>
        <a:custGeom>
          <a:avLst/>
          <a:gdLst/>
          <a:ahLst/>
          <a:cxnLst/>
          <a:rect l="0" t="0" r="0" b="0"/>
          <a:pathLst>
            <a:path>
              <a:moveTo>
                <a:pt x="1895493" y="0"/>
              </a:moveTo>
              <a:lnTo>
                <a:pt x="1895493" y="167975"/>
              </a:lnTo>
              <a:lnTo>
                <a:pt x="0" y="167975"/>
              </a:lnTo>
              <a:lnTo>
                <a:pt x="0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193D5-FBE9-4A79-A988-A9CAA32AB41C}">
      <dsp:nvSpPr>
        <dsp:cNvPr id="0" name=""/>
        <dsp:cNvSpPr/>
      </dsp:nvSpPr>
      <dsp:spPr>
        <a:xfrm>
          <a:off x="543600" y="1522557"/>
          <a:ext cx="3159155" cy="281765"/>
        </a:xfrm>
        <a:custGeom>
          <a:avLst/>
          <a:gdLst/>
          <a:ahLst/>
          <a:cxnLst/>
          <a:rect l="0" t="0" r="0" b="0"/>
          <a:pathLst>
            <a:path>
              <a:moveTo>
                <a:pt x="3159155" y="0"/>
              </a:moveTo>
              <a:lnTo>
                <a:pt x="3159155" y="167975"/>
              </a:lnTo>
              <a:lnTo>
                <a:pt x="0" y="167975"/>
              </a:lnTo>
              <a:lnTo>
                <a:pt x="0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1A09CC-80D4-44F7-9EA5-A390D9D16847}">
      <dsp:nvSpPr>
        <dsp:cNvPr id="0" name=""/>
        <dsp:cNvSpPr/>
      </dsp:nvSpPr>
      <dsp:spPr>
        <a:xfrm>
          <a:off x="3231809" y="1034886"/>
          <a:ext cx="941893" cy="48767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Micro Comptuers</a:t>
          </a:r>
          <a:endParaRPr lang="en-US" sz="1200" b="1" kern="1200" dirty="0"/>
        </a:p>
      </dsp:txBody>
      <dsp:txXfrm>
        <a:off x="3231809" y="1034886"/>
        <a:ext cx="941893" cy="487670"/>
      </dsp:txXfrm>
    </dsp:sp>
    <dsp:sp modelId="{4E59B4F5-1394-4A2A-B1A7-A6AF84C1B62F}">
      <dsp:nvSpPr>
        <dsp:cNvPr id="0" name=""/>
        <dsp:cNvSpPr/>
      </dsp:nvSpPr>
      <dsp:spPr>
        <a:xfrm>
          <a:off x="3420187" y="1414185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3420187" y="1414185"/>
        <a:ext cx="847703" cy="162556"/>
      </dsp:txXfrm>
    </dsp:sp>
    <dsp:sp modelId="{07BACBAB-BF6D-433E-8FD8-A6913010608E}">
      <dsp:nvSpPr>
        <dsp:cNvPr id="0" name=""/>
        <dsp:cNvSpPr/>
      </dsp:nvSpPr>
      <dsp:spPr>
        <a:xfrm>
          <a:off x="72654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Workstations</a:t>
          </a:r>
          <a:endParaRPr lang="en-US" sz="1200" b="1" kern="1200" dirty="0"/>
        </a:p>
      </dsp:txBody>
      <dsp:txXfrm>
        <a:off x="72654" y="1804322"/>
        <a:ext cx="941893" cy="487670"/>
      </dsp:txXfrm>
    </dsp:sp>
    <dsp:sp modelId="{3C58CB97-20B6-45DD-83F6-0360EC957AA9}">
      <dsp:nvSpPr>
        <dsp:cNvPr id="0" name=""/>
        <dsp:cNvSpPr/>
      </dsp:nvSpPr>
      <dsp:spPr>
        <a:xfrm>
          <a:off x="261032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261032" y="2183621"/>
        <a:ext cx="847703" cy="162556"/>
      </dsp:txXfrm>
    </dsp:sp>
    <dsp:sp modelId="{A70E27DE-FD25-47FD-9982-ECD979493DCE}">
      <dsp:nvSpPr>
        <dsp:cNvPr id="0" name=""/>
        <dsp:cNvSpPr/>
      </dsp:nvSpPr>
      <dsp:spPr>
        <a:xfrm>
          <a:off x="1336316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-915456"/>
                <a:satOff val="-1570"/>
                <a:lumOff val="-1137"/>
                <a:alphaOff val="0"/>
                <a:tint val="64000"/>
                <a:lumMod val="118000"/>
              </a:schemeClr>
            </a:gs>
            <a:gs pos="100000">
              <a:schemeClr val="accent4">
                <a:hueOff val="-915456"/>
                <a:satOff val="-1570"/>
                <a:lumOff val="-113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Desktop Computer</a:t>
          </a:r>
          <a:endParaRPr lang="en-US" sz="1200" b="1" kern="1200" dirty="0"/>
        </a:p>
      </dsp:txBody>
      <dsp:txXfrm>
        <a:off x="1336316" y="1804322"/>
        <a:ext cx="941893" cy="487670"/>
      </dsp:txXfrm>
    </dsp:sp>
    <dsp:sp modelId="{BC7ED644-03BD-4BE4-A920-988E63606EC7}">
      <dsp:nvSpPr>
        <dsp:cNvPr id="0" name=""/>
        <dsp:cNvSpPr/>
      </dsp:nvSpPr>
      <dsp:spPr>
        <a:xfrm>
          <a:off x="1524694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915456"/>
              <a:satOff val="-1570"/>
              <a:lumOff val="-11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1524694" y="2183621"/>
        <a:ext cx="847703" cy="162556"/>
      </dsp:txXfrm>
    </dsp:sp>
    <dsp:sp modelId="{CB797A6B-A763-409B-B5A2-97D9E28BCD80}">
      <dsp:nvSpPr>
        <dsp:cNvPr id="0" name=""/>
        <dsp:cNvSpPr/>
      </dsp:nvSpPr>
      <dsp:spPr>
        <a:xfrm>
          <a:off x="2599978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-1830913"/>
                <a:satOff val="-3140"/>
                <a:lumOff val="-2274"/>
                <a:alphaOff val="0"/>
                <a:tint val="64000"/>
                <a:lumMod val="118000"/>
              </a:schemeClr>
            </a:gs>
            <a:gs pos="100000">
              <a:schemeClr val="accent4">
                <a:hueOff val="-1830913"/>
                <a:satOff val="-3140"/>
                <a:lumOff val="-227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Laptop Computer</a:t>
          </a:r>
          <a:endParaRPr lang="en-US" sz="1200" b="1" kern="1200" dirty="0"/>
        </a:p>
      </dsp:txBody>
      <dsp:txXfrm>
        <a:off x="2599978" y="1804322"/>
        <a:ext cx="941893" cy="487670"/>
      </dsp:txXfrm>
    </dsp:sp>
    <dsp:sp modelId="{53EDC19C-49D8-4148-B83F-149D146119DE}">
      <dsp:nvSpPr>
        <dsp:cNvPr id="0" name=""/>
        <dsp:cNvSpPr/>
      </dsp:nvSpPr>
      <dsp:spPr>
        <a:xfrm>
          <a:off x="2788356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1830913"/>
              <a:satOff val="-3140"/>
              <a:lumOff val="-227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2788356" y="2183621"/>
        <a:ext cx="847703" cy="162556"/>
      </dsp:txXfrm>
    </dsp:sp>
    <dsp:sp modelId="{A401069F-F600-401C-B9B0-A7DEA39572CB}">
      <dsp:nvSpPr>
        <dsp:cNvPr id="0" name=""/>
        <dsp:cNvSpPr/>
      </dsp:nvSpPr>
      <dsp:spPr>
        <a:xfrm>
          <a:off x="3863640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-2746369"/>
                <a:satOff val="-4711"/>
                <a:lumOff val="-3412"/>
                <a:alphaOff val="0"/>
                <a:tint val="64000"/>
                <a:lumMod val="118000"/>
              </a:schemeClr>
            </a:gs>
            <a:gs pos="100000">
              <a:schemeClr val="accent4">
                <a:hueOff val="-2746369"/>
                <a:satOff val="-4711"/>
                <a:lumOff val="-3412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Tablets</a:t>
          </a:r>
          <a:endParaRPr lang="en-US" sz="1200" b="1" kern="1200" dirty="0"/>
        </a:p>
      </dsp:txBody>
      <dsp:txXfrm>
        <a:off x="3863640" y="1804322"/>
        <a:ext cx="941893" cy="487670"/>
      </dsp:txXfrm>
    </dsp:sp>
    <dsp:sp modelId="{B2CE11B2-2CA1-4AA9-92F8-6371F5236CE6}">
      <dsp:nvSpPr>
        <dsp:cNvPr id="0" name=""/>
        <dsp:cNvSpPr/>
      </dsp:nvSpPr>
      <dsp:spPr>
        <a:xfrm>
          <a:off x="4052018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2746369"/>
              <a:satOff val="-4711"/>
              <a:lumOff val="-34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4052018" y="2183621"/>
        <a:ext cx="847703" cy="162556"/>
      </dsp:txXfrm>
    </dsp:sp>
    <dsp:sp modelId="{1A94F345-5413-4ECD-8C62-DAE22973451B}">
      <dsp:nvSpPr>
        <dsp:cNvPr id="0" name=""/>
        <dsp:cNvSpPr/>
      </dsp:nvSpPr>
      <dsp:spPr>
        <a:xfrm>
          <a:off x="5127302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-3661825"/>
                <a:satOff val="-6281"/>
                <a:lumOff val="-4549"/>
                <a:alphaOff val="0"/>
                <a:tint val="64000"/>
                <a:lumMod val="118000"/>
              </a:schemeClr>
            </a:gs>
            <a:gs pos="100000">
              <a:schemeClr val="accent4">
                <a:hueOff val="-3661825"/>
                <a:satOff val="-6281"/>
                <a:lumOff val="-4549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Mobile Computer</a:t>
          </a:r>
          <a:endParaRPr lang="en-US" sz="1200" b="1" kern="1200" dirty="0"/>
        </a:p>
      </dsp:txBody>
      <dsp:txXfrm>
        <a:off x="5127302" y="1804322"/>
        <a:ext cx="941893" cy="487670"/>
      </dsp:txXfrm>
    </dsp:sp>
    <dsp:sp modelId="{924B2974-E1D3-426F-9ED7-57E09DCB9F1A}">
      <dsp:nvSpPr>
        <dsp:cNvPr id="0" name=""/>
        <dsp:cNvSpPr/>
      </dsp:nvSpPr>
      <dsp:spPr>
        <a:xfrm>
          <a:off x="5315680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3661825"/>
              <a:satOff val="-6281"/>
              <a:lumOff val="-4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5315680" y="2183621"/>
        <a:ext cx="847703" cy="162556"/>
      </dsp:txXfrm>
    </dsp:sp>
    <dsp:sp modelId="{98DA4C0B-1A75-49F8-B62A-30F612ACC58D}">
      <dsp:nvSpPr>
        <dsp:cNvPr id="0" name=""/>
        <dsp:cNvSpPr/>
      </dsp:nvSpPr>
      <dsp:spPr>
        <a:xfrm>
          <a:off x="6390964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-4577281"/>
                <a:satOff val="-7851"/>
                <a:lumOff val="-5686"/>
                <a:alphaOff val="0"/>
                <a:tint val="64000"/>
                <a:lumMod val="118000"/>
              </a:schemeClr>
            </a:gs>
            <a:gs pos="100000">
              <a:schemeClr val="accent4">
                <a:hueOff val="-4577281"/>
                <a:satOff val="-7851"/>
                <a:lumOff val="-5686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Embedded Computers</a:t>
          </a:r>
          <a:endParaRPr lang="en-US" sz="1200" b="1" kern="1200" dirty="0"/>
        </a:p>
      </dsp:txBody>
      <dsp:txXfrm>
        <a:off x="6390964" y="1804322"/>
        <a:ext cx="941893" cy="487670"/>
      </dsp:txXfrm>
    </dsp:sp>
    <dsp:sp modelId="{7171A54C-2398-4604-89A1-A40532AB2F93}">
      <dsp:nvSpPr>
        <dsp:cNvPr id="0" name=""/>
        <dsp:cNvSpPr/>
      </dsp:nvSpPr>
      <dsp:spPr>
        <a:xfrm>
          <a:off x="6579343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4577281"/>
              <a:satOff val="-7851"/>
              <a:lumOff val="-5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6579343" y="2183621"/>
        <a:ext cx="847703" cy="162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9E504-3B7E-4207-BD81-58F3154F05D6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D8EE0-2AEE-4F8C-8DD4-AB5EAAF5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4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FBF6-DA55-471F-A5D9-344FFA497B3A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2801-C6D6-4AC0-BEC1-47EAD8AF4977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2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28C7-8180-4E83-86DC-0B6B39C8C01B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1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DD3E-B29C-4379-8264-D6E89A4C6F44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0057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E7A7E-CAFB-4EB0-AB87-0C57F822BD04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D5E8-781E-4789-98FE-871568CA4145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3B57-7533-4D0C-A492-6531231ADEB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40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6C81-05B5-4F46-B8D4-4713B7DACAAC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3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AD03-4039-4C2F-8CAC-3A6E2B2007D3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5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57873" y="6448069"/>
            <a:ext cx="990599" cy="304799"/>
          </a:xfrm>
        </p:spPr>
        <p:txBody>
          <a:bodyPr/>
          <a:lstStyle/>
          <a:p>
            <a:fld id="{9AF921DE-2C2E-406E-A2BC-946757417B35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3859795" cy="304801"/>
          </a:xfrm>
        </p:spPr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65A-1CE8-4C3D-A027-DA3B05AC02E2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7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549A-B31B-42D1-8515-A5154C328F1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9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6323-3DE3-4400-B919-45D2A892FA97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0780-69D7-4323-AD2D-DEB294DB2617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5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F1F5-8740-4A39-998E-0C847A603D86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1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5F4A-FEC9-4387-AC72-2937936FC8DD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3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1C68-F38D-4F0F-9F0B-2E23273821E3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2459DAF-4109-493E-B4DB-8ABBBF9DBF64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12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tsi6h7IFPs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eU-oQaoCJs?start=123&amp;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hyperlink" Target="mailto:sajidiqbal.p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CB8383A-8E15-480A-A2CC-C978DDC4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8895" y="5758810"/>
            <a:ext cx="3507366" cy="365125"/>
          </a:xfrm>
        </p:spPr>
        <p:txBody>
          <a:bodyPr/>
          <a:lstStyle/>
          <a:p>
            <a:r>
              <a:rPr lang="en-US" dirty="0"/>
              <a:t>COMEDXD - </a:t>
            </a:r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err="1"/>
              <a:t>EDucation</a:t>
            </a:r>
            <a:r>
              <a:rPr lang="en-US"/>
              <a:t> EXplaineD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7D40A-90F1-4373-B4C2-8C77B30A4A97}"/>
              </a:ext>
            </a:extLst>
          </p:cNvPr>
          <p:cNvSpPr txBox="1"/>
          <p:nvPr/>
        </p:nvSpPr>
        <p:spPr>
          <a:xfrm>
            <a:off x="2488473" y="3789040"/>
            <a:ext cx="721505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2D050"/>
                </a:solidFill>
                <a:latin typeface="Bahnschrift Condensed" panose="020B0502040204020203" pitchFamily="34" charset="0"/>
              </a:rPr>
              <a:t>Dr. </a:t>
            </a:r>
            <a:r>
              <a:rPr lang="en-US" sz="4000" b="1">
                <a:solidFill>
                  <a:srgbClr val="92D050"/>
                </a:solidFill>
                <a:latin typeface="Bahnschrift Condensed" panose="020B0502040204020203" pitchFamily="34" charset="0"/>
              </a:rPr>
              <a:t>Sajid Iqbal</a:t>
            </a:r>
            <a:endParaRPr lang="en-US" sz="4000" b="1" dirty="0">
              <a:solidFill>
                <a:srgbClr val="92D050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/>
          </a:p>
          <a:p>
            <a:pPr algn="ctr"/>
            <a:r>
              <a:rPr lang="en-US" sz="3200" dirty="0"/>
              <a:t>Department of Computer Science</a:t>
            </a:r>
          </a:p>
          <a:p>
            <a:pPr algn="ctr"/>
            <a:r>
              <a:rPr lang="en-US" sz="3200" dirty="0"/>
              <a:t>Bahauddin Zakariya University</a:t>
            </a:r>
            <a:r>
              <a:rPr lang="en-US" sz="3200"/>
              <a:t>, Multan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D26C2-FB24-44C0-B855-BFB901AC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12" t="50001" r="46103" b="24204"/>
          <a:stretch/>
        </p:blipFill>
        <p:spPr>
          <a:xfrm rot="10800000">
            <a:off x="4923688" y="554174"/>
            <a:ext cx="2349308" cy="33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57227-9164-4E17-8982-DCBDBCD4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E9241-935C-4BC8-9D4C-AD825093A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3A609-B287-4CCE-81A4-D436335C1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A307E-1AE8-4814-86E9-D35B3E59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Computer performance evolution over the years (FLOPs)">
            <a:extLst>
              <a:ext uri="{FF2B5EF4-FFF2-40B4-BE49-F238E27FC236}">
                <a16:creationId xmlns:a16="http://schemas.microsoft.com/office/drawing/2014/main" id="{6C259AB5-63E1-4A73-B739-DEF222F6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99129"/>
            <a:ext cx="5894566" cy="350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AA0E31-0164-481B-84E4-2FEE070C4CBE}"/>
              </a:ext>
            </a:extLst>
          </p:cNvPr>
          <p:cNvSpPr txBox="1"/>
          <p:nvPr/>
        </p:nvSpPr>
        <p:spPr>
          <a:xfrm>
            <a:off x="6257822" y="6401329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Computer performance evolution over time</a:t>
            </a:r>
          </a:p>
          <a:p>
            <a:r>
              <a:rPr lang="en-US" sz="1200" b="1" dirty="0"/>
              <a:t>Courtesy: study.com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199A6-896E-45D5-B571-00C0630E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54" y="1996595"/>
            <a:ext cx="5467972" cy="44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9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35F8-58CF-47CC-9A0E-1D3FB41E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Mainframe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01D2-D45D-4EC9-AAC8-D4E52F0E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4228"/>
            <a:ext cx="7266965" cy="4954171"/>
          </a:xfrm>
        </p:spPr>
        <p:txBody>
          <a:bodyPr/>
          <a:lstStyle/>
          <a:p>
            <a:r>
              <a:rPr lang="en-US" dirty="0"/>
              <a:t>These are computers used primarily by large organizations for critical applications like </a:t>
            </a:r>
          </a:p>
          <a:p>
            <a:pPr lvl="1"/>
            <a:r>
              <a:rPr lang="en-US" dirty="0"/>
              <a:t>Huge data processing, such as census </a:t>
            </a:r>
          </a:p>
          <a:p>
            <a:pPr lvl="1"/>
            <a:r>
              <a:rPr lang="en-US" dirty="0"/>
              <a:t>Industry and consumer statistics </a:t>
            </a:r>
          </a:p>
          <a:p>
            <a:pPr lvl="1"/>
            <a:r>
              <a:rPr lang="en-US" dirty="0"/>
              <a:t>Enterprise resource planning (ERP)</a:t>
            </a:r>
          </a:p>
          <a:p>
            <a:pPr lvl="1"/>
            <a:r>
              <a:rPr lang="en-US" dirty="0"/>
              <a:t>transaction processing </a:t>
            </a:r>
          </a:p>
          <a:p>
            <a:r>
              <a:rPr lang="en-US" dirty="0"/>
              <a:t>They are larger and have more processing power than  </a:t>
            </a:r>
          </a:p>
          <a:p>
            <a:pPr lvl="1"/>
            <a:r>
              <a:rPr lang="en-US" dirty="0"/>
              <a:t>minicomputers, servers, workstations, and personal computers</a:t>
            </a:r>
          </a:p>
          <a:p>
            <a:r>
              <a:rPr lang="en-US" dirty="0"/>
              <a:t>They cost higher than other computers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BB182-7DEA-4EFC-BB98-8334B8EF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1DE1B-28D1-44F7-85CA-4AA3A399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F8650-1CB2-4F16-875C-FF56D886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706" y="1479848"/>
            <a:ext cx="4016256" cy="2670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B8B19-300B-46AF-BF03-7797F940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705" y="4150658"/>
            <a:ext cx="4016255" cy="26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0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1BFA-E5FA-43DB-AA2B-0791E32D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62602-FDBC-41E9-9000-6FA12D49B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58" y="1527150"/>
            <a:ext cx="10388881" cy="4721249"/>
          </a:xfrm>
        </p:spPr>
        <p:txBody>
          <a:bodyPr/>
          <a:lstStyle/>
          <a:p>
            <a:r>
              <a:rPr lang="en-US" dirty="0"/>
              <a:t>Class of smaller computers that was developed in the mid-1960s</a:t>
            </a:r>
          </a:p>
          <a:p>
            <a:r>
              <a:rPr lang="en-US" dirty="0"/>
              <a:t>The class formed a distinct group with its own software architectures and operating systems</a:t>
            </a:r>
          </a:p>
          <a:p>
            <a:pPr lvl="1"/>
            <a:r>
              <a:rPr lang="en-US" dirty="0"/>
              <a:t>Minis were designed for control, instrumentation, human interaction, communication switching , and record keeping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06F12-4129-4BF9-AD3A-7D16BF081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B68DB-3EFF-4C01-BC7B-6FEE8D14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CD78B-2438-4485-9FE7-73B02419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49" y="3552353"/>
            <a:ext cx="2095500" cy="279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B0E47-F963-40AB-9230-058A6EAA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405" y="3552353"/>
            <a:ext cx="4501843" cy="279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3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C376-CBE0-4F7D-81B1-3D55711D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Super Computers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86431-56E8-4819-BAB3-5A3956408D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02" y="1338470"/>
                <a:ext cx="3859795" cy="49099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There is no specific definition of super computer</a:t>
                </a:r>
              </a:p>
              <a:p>
                <a:r>
                  <a:rPr lang="en-US" dirty="0"/>
                  <a:t>It is a computer with a high level of performance as compared to a general-purpose computer.</a:t>
                </a:r>
              </a:p>
              <a:p>
                <a:r>
                  <a:rPr lang="en-US" dirty="0"/>
                  <a:t>There are supercomputers which can perform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en-US" dirty="0"/>
                  <a:t> FLOPS</a:t>
                </a:r>
              </a:p>
              <a:p>
                <a:r>
                  <a:rPr lang="en-US" dirty="0"/>
                  <a:t>Supercomputers play an important role in the field of computational science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86431-56E8-4819-BAB3-5A3956408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02" y="1338470"/>
                <a:ext cx="3859795" cy="4909929"/>
              </a:xfrm>
              <a:blipFill>
                <a:blip r:embed="rId2"/>
                <a:stretch>
                  <a:fillRect l="-631" t="-745" r="-2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C98F5-CCEF-4C39-B488-B7F45099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2555F-6A0F-41A8-9DBE-8B5882A6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E275C-AB47-4076-BD1D-55B5D81F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61" y="1338470"/>
            <a:ext cx="6931038" cy="43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5AB4-44C4-4140-9BC9-A258E07A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Computer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5BEEA-AE4D-402C-AF84-E059AEE0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68744-5BC8-4653-A00B-02D7790D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E9B14-16EB-4432-9044-4C52AB671E8C}"/>
              </a:ext>
            </a:extLst>
          </p:cNvPr>
          <p:cNvSpPr txBox="1"/>
          <p:nvPr/>
        </p:nvSpPr>
        <p:spPr>
          <a:xfrm>
            <a:off x="6546574" y="6448069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Courtesy: CNBC YouTube channel</a:t>
            </a:r>
          </a:p>
        </p:txBody>
      </p:sp>
      <p:pic>
        <p:nvPicPr>
          <p:cNvPr id="11" name="Online Media 10" title="What Is A Supercomputer?">
            <a:hlinkClick r:id="" action="ppaction://media"/>
            <a:extLst>
              <a:ext uri="{FF2B5EF4-FFF2-40B4-BE49-F238E27FC236}">
                <a16:creationId xmlns:a16="http://schemas.microsoft.com/office/drawing/2014/main" id="{765EB9D7-D8B1-46E5-B2E3-B8085A132B8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66487" y="1285461"/>
            <a:ext cx="9190696" cy="51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0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6D5A-AE8F-43A6-8237-52686D49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Computer Processing Power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BD63A-2615-4D58-BB4A-DD46A116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FBF07-EF88-496A-8CB9-BB262FE4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69494-06A8-493C-A0D2-DD1B9AB21449}"/>
              </a:ext>
            </a:extLst>
          </p:cNvPr>
          <p:cNvSpPr txBox="1"/>
          <p:nvPr/>
        </p:nvSpPr>
        <p:spPr>
          <a:xfrm>
            <a:off x="5168846" y="63117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Courtesy: </a:t>
            </a:r>
            <a:r>
              <a:rPr lang="en-US" dirty="0" err="1">
                <a:latin typeface="Roboto" panose="02000000000000000000" pitchFamily="2" charset="0"/>
              </a:rPr>
              <a:t>Capastra</a:t>
            </a:r>
            <a:r>
              <a:rPr lang="en-US" dirty="0">
                <a:latin typeface="Roboto" panose="02000000000000000000" pitchFamily="2" charset="0"/>
              </a:rPr>
              <a:t> Data YouTube </a:t>
            </a:r>
            <a:r>
              <a:rPr lang="en-US" b="0" i="0" dirty="0">
                <a:effectLst/>
                <a:latin typeface="Roboto" panose="02000000000000000000" pitchFamily="2" charset="0"/>
              </a:rPr>
              <a:t>Channel</a:t>
            </a:r>
            <a:endParaRPr lang="en-US" dirty="0"/>
          </a:p>
        </p:txBody>
      </p:sp>
      <p:pic>
        <p:nvPicPr>
          <p:cNvPr id="9" name="Online Media 8" title="Most powerful supercomputers and vendors system share (evolution 1993-2019)">
            <a:hlinkClick r:id="" action="ppaction://media"/>
            <a:extLst>
              <a:ext uri="{FF2B5EF4-FFF2-40B4-BE49-F238E27FC236}">
                <a16:creationId xmlns:a16="http://schemas.microsoft.com/office/drawing/2014/main" id="{B8E3A218-2CBF-46DF-B366-5E8B8A1288E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66243" y="1278986"/>
            <a:ext cx="9114063" cy="51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41CF-389B-4720-93E4-23910ACE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C180-0CA5-4675-9BF4-790F92C0E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2" y="1522831"/>
            <a:ext cx="7857982" cy="467918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Server</a:t>
            </a:r>
            <a:r>
              <a:rPr lang="en-US" dirty="0"/>
              <a:t>: A computer that provides “service” to other computers</a:t>
            </a:r>
          </a:p>
          <a:p>
            <a:pPr lvl="1"/>
            <a:r>
              <a:rPr lang="en-US" dirty="0"/>
              <a:t>A server may be either software program or hardware machine or combination of both</a:t>
            </a:r>
          </a:p>
          <a:p>
            <a:r>
              <a:rPr lang="en-US" b="1" dirty="0"/>
              <a:t>Client</a:t>
            </a:r>
            <a:r>
              <a:rPr lang="en-US" dirty="0"/>
              <a:t>: A computer that receives “service” from server computer</a:t>
            </a:r>
          </a:p>
          <a:p>
            <a:r>
              <a:rPr lang="en-US" dirty="0"/>
              <a:t>This type of arrangement is called the client-server architecture</a:t>
            </a:r>
          </a:p>
          <a:p>
            <a:r>
              <a:rPr lang="en-US" b="1" dirty="0"/>
              <a:t>Service: </a:t>
            </a:r>
            <a:r>
              <a:rPr lang="en-US" dirty="0"/>
              <a:t>A functionality provided by a computer</a:t>
            </a:r>
          </a:p>
          <a:p>
            <a:pPr lvl="1"/>
            <a:r>
              <a:rPr lang="en-US" dirty="0"/>
              <a:t>File service</a:t>
            </a:r>
          </a:p>
          <a:p>
            <a:pPr lvl="1"/>
            <a:r>
              <a:rPr lang="en-US" dirty="0"/>
              <a:t>Email service</a:t>
            </a:r>
          </a:p>
          <a:p>
            <a:pPr lvl="1"/>
            <a:r>
              <a:rPr lang="en-US" dirty="0"/>
              <a:t>Web service</a:t>
            </a:r>
          </a:p>
          <a:p>
            <a:pPr lvl="1"/>
            <a:r>
              <a:rPr lang="en-US" dirty="0"/>
              <a:t>Database service</a:t>
            </a:r>
          </a:p>
          <a:p>
            <a:r>
              <a:rPr lang="en-US" dirty="0"/>
              <a:t>Usually a server computer has more resources like RAM, processing power and storage.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D4F04-67CF-4BA6-8B58-C0C55DD4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6D634-DB96-42AF-A331-B257182D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  <p:pic>
        <p:nvPicPr>
          <p:cNvPr id="3074" name="Picture 2" descr="DATA SCIENCES GROUP - Client Server, Web &amp; Mobile Application Development">
            <a:extLst>
              <a:ext uri="{FF2B5EF4-FFF2-40B4-BE49-F238E27FC236}">
                <a16:creationId xmlns:a16="http://schemas.microsoft.com/office/drawing/2014/main" id="{11CD291B-4563-4424-9B45-92C4B1543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58" y="2332383"/>
            <a:ext cx="4024352" cy="300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7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3F7E9-5D97-457D-9D79-5D006244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4571135" cy="409931"/>
          </a:xfrm>
        </p:spPr>
        <p:txBody>
          <a:bodyPr/>
          <a:lstStyle/>
          <a:p>
            <a:r>
              <a:rPr lang="en-US" dirty="0"/>
              <a:t>By Dr. Sajid Iqbal -Computer Education Explained - </a:t>
            </a:r>
            <a:r>
              <a:rPr lang="en-US" dirty="0" err="1"/>
              <a:t>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4C072-F6A3-4D36-8126-D07026F3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63BE7CC-7754-4E29-9712-7433031F7F09}"/>
              </a:ext>
            </a:extLst>
          </p:cNvPr>
          <p:cNvSpPr txBox="1">
            <a:spLocks/>
          </p:cNvSpPr>
          <p:nvPr/>
        </p:nvSpPr>
        <p:spPr>
          <a:xfrm>
            <a:off x="1158130" y="1120731"/>
            <a:ext cx="9330358" cy="4972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6400" dirty="0"/>
              <a:t>Thanks for watching</a:t>
            </a:r>
          </a:p>
          <a:p>
            <a:pPr algn="ctr"/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r>
              <a:rPr lang="en-US" sz="2600" b="1" dirty="0">
                <a:solidFill>
                  <a:srgbClr val="92D050"/>
                </a:solidFill>
              </a:rPr>
              <a:t>Dr. Sajid Iqbal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Assistant Professor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Department of Computer Science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Bahauddin Zakariya University, Multan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sajidiqbal.pk@gmail.com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</a:rPr>
              <a:t> https://github.com/sajjo79/Introduction-to-Computers</a:t>
            </a:r>
          </a:p>
          <a:p>
            <a:pPr marL="0" indent="0" algn="ctr">
              <a:buFont typeface="Wingdings 3" charset="2"/>
              <a:buNone/>
            </a:pP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597AA-DF6B-4AEE-A893-3F90DE5EC8FA}"/>
              </a:ext>
            </a:extLst>
          </p:cNvPr>
          <p:cNvSpPr/>
          <p:nvPr/>
        </p:nvSpPr>
        <p:spPr>
          <a:xfrm>
            <a:off x="3591440" y="2148745"/>
            <a:ext cx="4333460" cy="9925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Allah Hafiz</a:t>
            </a:r>
          </a:p>
        </p:txBody>
      </p:sp>
      <p:pic>
        <p:nvPicPr>
          <p:cNvPr id="10" name="Graphic 9" descr="Envelope">
            <a:extLst>
              <a:ext uri="{FF2B5EF4-FFF2-40B4-BE49-F238E27FC236}">
                <a16:creationId xmlns:a16="http://schemas.microsoft.com/office/drawing/2014/main" id="{39B62267-FDF4-4B0E-A80E-EE197E852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2275" y="4992684"/>
            <a:ext cx="406629" cy="406629"/>
          </a:xfrm>
          <a:prstGeom prst="rect">
            <a:avLst/>
          </a:prstGeom>
        </p:spPr>
      </p:pic>
      <p:pic>
        <p:nvPicPr>
          <p:cNvPr id="11" name="Graphic 10" descr="Presentation with checklist">
            <a:extLst>
              <a:ext uri="{FF2B5EF4-FFF2-40B4-BE49-F238E27FC236}">
                <a16:creationId xmlns:a16="http://schemas.microsoft.com/office/drawing/2014/main" id="{557DD915-DBFD-4101-A953-4595260BE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306" y="5368497"/>
            <a:ext cx="577931" cy="577931"/>
          </a:xfrm>
          <a:prstGeom prst="rect">
            <a:avLst/>
          </a:prstGeom>
        </p:spPr>
      </p:pic>
      <p:pic>
        <p:nvPicPr>
          <p:cNvPr id="12" name="Picture 2" descr="Wow Life Youtube Channel - Youtube Logo Black Transparent PNG ...">
            <a:extLst>
              <a:ext uri="{FF2B5EF4-FFF2-40B4-BE49-F238E27FC236}">
                <a16:creationId xmlns:a16="http://schemas.microsoft.com/office/drawing/2014/main" id="{CFAEF3A8-90D0-48F4-8E6C-91AADD3F7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6024" r="2323" b="5346"/>
          <a:stretch/>
        </p:blipFill>
        <p:spPr bwMode="auto">
          <a:xfrm>
            <a:off x="4038904" y="5838775"/>
            <a:ext cx="1719266" cy="40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D2C21-4EC6-4C34-B34D-E1D41460D4A5}"/>
              </a:ext>
            </a:extLst>
          </p:cNvPr>
          <p:cNvSpPr/>
          <p:nvPr/>
        </p:nvSpPr>
        <p:spPr>
          <a:xfrm>
            <a:off x="5951984" y="5834104"/>
            <a:ext cx="1872208" cy="40662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COMEDXD</a:t>
            </a:r>
          </a:p>
        </p:txBody>
      </p:sp>
    </p:spTree>
    <p:extLst>
      <p:ext uri="{BB962C8B-B14F-4D97-AF65-F5344CB8AC3E}">
        <p14:creationId xmlns:p14="http://schemas.microsoft.com/office/powerpoint/2010/main" val="293533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3AC5D6-12F9-45F3-B0A6-CEA22959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391948"/>
            <a:ext cx="8825657" cy="1915647"/>
          </a:xfrm>
        </p:spPr>
        <p:txBody>
          <a:bodyPr/>
          <a:lstStyle/>
          <a:p>
            <a:r>
              <a:rPr lang="en-US" dirty="0"/>
              <a:t>Computer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C880F5-5042-446B-BC74-442DB43AD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6" y="5307595"/>
            <a:ext cx="8825658" cy="860400"/>
          </a:xfrm>
        </p:spPr>
        <p:txBody>
          <a:bodyPr/>
          <a:lstStyle/>
          <a:p>
            <a:r>
              <a:rPr lang="en-US" dirty="0"/>
              <a:t>Introduction to computers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67905-A6C5-4206-BC0A-43A25382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A8BA0-E56F-4FD2-A8C2-C0E94815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DF883-E443-4E4C-9E70-1EF95170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5" y="421080"/>
            <a:ext cx="6202017" cy="34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6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5AC8D8-2B41-46B8-B441-D7987742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Computers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B498319-E9E4-4AC3-9BBF-FE8309DEFD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772259"/>
              </p:ext>
            </p:extLst>
          </p:nvPr>
        </p:nvGraphicFramePr>
        <p:xfrm>
          <a:off x="356156" y="452718"/>
          <a:ext cx="11464783" cy="630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4D710-25C1-45CD-B802-CA575A78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F6454-209A-4424-827D-CB17C25F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417939D-344C-4FBE-9A5C-9ECD4781E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533203"/>
              </p:ext>
            </p:extLst>
          </p:nvPr>
        </p:nvGraphicFramePr>
        <p:xfrm>
          <a:off x="800856" y="3476935"/>
          <a:ext cx="7499701" cy="338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72BC1FF2-CC23-452E-9AD4-4F54C3562DE6}"/>
              </a:ext>
            </a:extLst>
          </p:cNvPr>
          <p:cNvSpPr/>
          <p:nvPr/>
        </p:nvSpPr>
        <p:spPr>
          <a:xfrm rot="10800000">
            <a:off x="4389120" y="4250688"/>
            <a:ext cx="4081198" cy="2931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4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AFAF01-6627-44FD-8A61-D14B5D7B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Computers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04D54C-0B38-4172-A02D-BAC8A6DD9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1524000"/>
            <a:ext cx="8391073" cy="48812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computer that can handle the analogue data and process</a:t>
            </a:r>
          </a:p>
          <a:p>
            <a:r>
              <a:rPr lang="en-US" dirty="0"/>
              <a:t>Analog computers can have a very wide range of complexity</a:t>
            </a:r>
          </a:p>
          <a:p>
            <a:r>
              <a:rPr lang="en-US" dirty="0"/>
              <a:t>Applications like flight simulators are done using analog computers</a:t>
            </a:r>
          </a:p>
          <a:p>
            <a:r>
              <a:rPr lang="en-US" dirty="0"/>
              <a:t>These can only represent physical quantities such as pressure, weight, voltage pressure, speed, and more </a:t>
            </a:r>
          </a:p>
          <a:p>
            <a:r>
              <a:rPr lang="en-US" dirty="0"/>
              <a:t>The output of analog computer are usually shown on a graph</a:t>
            </a:r>
          </a:p>
          <a:p>
            <a:r>
              <a:rPr lang="en-US" dirty="0"/>
              <a:t>Some main features are</a:t>
            </a:r>
          </a:p>
          <a:p>
            <a:pPr lvl="1"/>
            <a:r>
              <a:rPr lang="en-US" dirty="0"/>
              <a:t>Continuous values</a:t>
            </a:r>
          </a:p>
          <a:p>
            <a:pPr lvl="1"/>
            <a:r>
              <a:rPr lang="en-US" dirty="0"/>
              <a:t>Small memory</a:t>
            </a:r>
          </a:p>
          <a:p>
            <a:pPr lvl="1"/>
            <a:r>
              <a:rPr lang="en-US" dirty="0"/>
              <a:t>Slow speed</a:t>
            </a:r>
          </a:p>
          <a:p>
            <a:pPr lvl="1"/>
            <a:r>
              <a:rPr lang="en-US" dirty="0"/>
              <a:t>Not as reliable</a:t>
            </a:r>
          </a:p>
          <a:p>
            <a:pPr lvl="1"/>
            <a:r>
              <a:rPr lang="en-US" dirty="0"/>
              <a:t>Results are not accurate</a:t>
            </a:r>
          </a:p>
          <a:p>
            <a:pPr lvl="1"/>
            <a:r>
              <a:rPr lang="en-US" dirty="0"/>
              <a:t>Difficult to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FBDA2-D90C-4585-8ACB-62EB4C1C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2C28C-0FA6-40E3-8867-7475AE11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  <p:pic>
        <p:nvPicPr>
          <p:cNvPr id="3074" name="Picture 2" descr="Analog computer | Britannica">
            <a:extLst>
              <a:ext uri="{FF2B5EF4-FFF2-40B4-BE49-F238E27FC236}">
                <a16:creationId xmlns:a16="http://schemas.microsoft.com/office/drawing/2014/main" id="{449F87D9-B1A5-446C-826C-8F519FF72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102" y="3429000"/>
            <a:ext cx="2175074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8AE41A0A-AF6D-4855-A5E0-800631D5DB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F64FE4-4FC6-410F-805E-1DE237E7C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4"/>
          <a:stretch/>
        </p:blipFill>
        <p:spPr>
          <a:xfrm>
            <a:off x="9684102" y="1685925"/>
            <a:ext cx="2175074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4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A7D6-7C0E-4DDD-8857-D1C82C56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38F0-139A-4A2E-95EE-97B99C687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577010"/>
            <a:ext cx="7537104" cy="4671390"/>
          </a:xfrm>
        </p:spPr>
        <p:txBody>
          <a:bodyPr>
            <a:normAutofit/>
          </a:bodyPr>
          <a:lstStyle/>
          <a:p>
            <a:r>
              <a:rPr lang="en-US" dirty="0"/>
              <a:t>The information is represented in the form of digits</a:t>
            </a:r>
          </a:p>
          <a:p>
            <a:r>
              <a:rPr lang="en-US" dirty="0"/>
              <a:t>Such systems can perform arithmetic operations with ease, and in most instances, much faster than the human brain</a:t>
            </a:r>
          </a:p>
          <a:p>
            <a:r>
              <a:rPr lang="en-US" dirty="0"/>
              <a:t>Some main features</a:t>
            </a:r>
          </a:p>
          <a:p>
            <a:pPr lvl="1"/>
            <a:r>
              <a:rPr lang="en-US" dirty="0"/>
              <a:t>Discrete values</a:t>
            </a:r>
          </a:p>
          <a:p>
            <a:pPr lvl="1"/>
            <a:r>
              <a:rPr lang="en-US" dirty="0"/>
              <a:t>Large memory</a:t>
            </a:r>
          </a:p>
          <a:p>
            <a:pPr lvl="1"/>
            <a:r>
              <a:rPr lang="en-US" dirty="0"/>
              <a:t>Faster speed</a:t>
            </a:r>
          </a:p>
          <a:p>
            <a:pPr lvl="1"/>
            <a:r>
              <a:rPr lang="en-US" dirty="0"/>
              <a:t>Very reliable</a:t>
            </a:r>
          </a:p>
          <a:p>
            <a:pPr lvl="1"/>
            <a:r>
              <a:rPr lang="en-US" dirty="0"/>
              <a:t>Results are 100 percent accurate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9B8E6-D15A-4245-9374-B12D4925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0C20-9CD8-4F8B-8201-AF821F6F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  <p:pic>
        <p:nvPicPr>
          <p:cNvPr id="4098" name="Picture 2" descr="What is a digital computer? - Quora">
            <a:extLst>
              <a:ext uri="{FF2B5EF4-FFF2-40B4-BE49-F238E27FC236}">
                <a16:creationId xmlns:a16="http://schemas.microsoft.com/office/drawing/2014/main" id="{3F68EED8-73CD-4000-A73B-B9A69620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551" y="1392996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sometric 3d digital computers and supplies Vector Image">
            <a:extLst>
              <a:ext uri="{FF2B5EF4-FFF2-40B4-BE49-F238E27FC236}">
                <a16:creationId xmlns:a16="http://schemas.microsoft.com/office/drawing/2014/main" id="{5BEC757A-A24C-4740-9E9B-499BD061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7"/>
          <a:stretch/>
        </p:blipFill>
        <p:spPr bwMode="auto">
          <a:xfrm>
            <a:off x="9333362" y="4764989"/>
            <a:ext cx="2057400" cy="196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ED9833-E1F0-4392-89B6-CC02D7004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075" y="3074230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40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5843-FF06-4381-84F8-CF2A79DE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87FF0-EF05-4A48-9F8F-C75E605FA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410671" cy="4195481"/>
          </a:xfrm>
        </p:spPr>
        <p:txBody>
          <a:bodyPr/>
          <a:lstStyle/>
          <a:p>
            <a:r>
              <a:rPr lang="en-US" dirty="0"/>
              <a:t>A blend of analog and digital computers</a:t>
            </a:r>
          </a:p>
          <a:p>
            <a:r>
              <a:rPr lang="en-US" dirty="0"/>
              <a:t>They are specialized applications that need to process analog and digital information</a:t>
            </a:r>
          </a:p>
          <a:p>
            <a:r>
              <a:rPr lang="en-US" dirty="0"/>
              <a:t>There are number of applications of hybrid computers</a:t>
            </a:r>
          </a:p>
          <a:p>
            <a:pPr lvl="1"/>
            <a:r>
              <a:rPr lang="en-US" dirty="0"/>
              <a:t>Example: System in intensive care unit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25E89-9DC4-472B-9AB3-65DDBC730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8AB60-6EB7-4A27-8551-0D016BC5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AutoShape 2" descr="Analog, Digital &amp; Hybrid computers">
            <a:extLst>
              <a:ext uri="{FF2B5EF4-FFF2-40B4-BE49-F238E27FC236}">
                <a16:creationId xmlns:a16="http://schemas.microsoft.com/office/drawing/2014/main" id="{719D8D8C-D74B-4E01-9869-20866B8FF5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3D0D8-5858-46C7-B0BF-8BC87FBB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153" y="2319131"/>
            <a:ext cx="4282258" cy="28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DADC-25A4-4D3D-81B3-6A77FFD7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Computers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9EFC0-C1D8-4F38-B448-BB7729D6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E4042-D8CA-44BA-B739-6B1112EC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E56F8-A4A6-4D47-8E39-5318C86C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19312"/>
            <a:ext cx="9249228" cy="4729088"/>
          </a:xfrm>
        </p:spPr>
        <p:txBody>
          <a:bodyPr>
            <a:normAutofit/>
          </a:bodyPr>
          <a:lstStyle/>
          <a:p>
            <a:r>
              <a:rPr lang="en-US" dirty="0"/>
              <a:t>A digital computer that is used to solve a wide range of problems that may include</a:t>
            </a:r>
          </a:p>
          <a:p>
            <a:pPr lvl="1"/>
            <a:r>
              <a:rPr lang="en-US" dirty="0"/>
              <a:t>Scientific,  technical and economic </a:t>
            </a:r>
          </a:p>
          <a:p>
            <a:pPr lvl="1"/>
            <a:r>
              <a:rPr lang="en-US" dirty="0"/>
              <a:t>All mainframes, servers, laptop and desktop computers, as well as smartphones and tablets are general-purpose devices.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6594A-91CD-49F9-8D83-C534E6DB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35" y="3360871"/>
            <a:ext cx="4407877" cy="339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5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CA91-183B-424B-97E9-BAFB9B78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Purpose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6E5A-24B1-4170-BE7B-5A1DC00C9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computers which are built to perform specific task </a:t>
            </a:r>
          </a:p>
          <a:p>
            <a:r>
              <a:rPr lang="en-US" sz="2100" dirty="0"/>
              <a:t>Examples include </a:t>
            </a:r>
          </a:p>
          <a:p>
            <a:pPr lvl="1"/>
            <a:r>
              <a:rPr lang="en-US" sz="1900" dirty="0"/>
              <a:t>Graphic intensive gaming stations </a:t>
            </a:r>
          </a:p>
          <a:p>
            <a:pPr lvl="1"/>
            <a:r>
              <a:rPr lang="en-US" sz="1900" dirty="0"/>
              <a:t>traffic lights control system</a:t>
            </a:r>
          </a:p>
          <a:p>
            <a:pPr lvl="1"/>
            <a:r>
              <a:rPr lang="en-US" sz="1900" dirty="0"/>
              <a:t>navigational system in an aircraft, </a:t>
            </a:r>
          </a:p>
          <a:p>
            <a:pPr lvl="1"/>
            <a:r>
              <a:rPr lang="en-US" sz="1900" dirty="0"/>
              <a:t>weather forecasting,</a:t>
            </a:r>
          </a:p>
          <a:p>
            <a:pPr lvl="1"/>
            <a:r>
              <a:rPr lang="en-US" sz="1900" dirty="0"/>
              <a:t>satellite launch / tracking, </a:t>
            </a:r>
          </a:p>
          <a:p>
            <a:pPr lvl="1"/>
            <a:r>
              <a:rPr lang="en-US" sz="1900" dirty="0"/>
              <a:t>oil exploration</a:t>
            </a:r>
          </a:p>
          <a:p>
            <a:pPr lvl="1"/>
            <a:r>
              <a:rPr lang="en-US" sz="1900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20FD34-F59F-4E89-887A-0E2DF195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2C60B-36C0-44E8-8CD1-0A85B324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AD4E4-9A21-4912-A50B-455C3929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063" y="1640058"/>
            <a:ext cx="1619250" cy="335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15E8D-3C06-448A-8B50-A66DAB5CD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3" t="31908" r="10053" b="31169"/>
          <a:stretch/>
        </p:blipFill>
        <p:spPr>
          <a:xfrm>
            <a:off x="7576002" y="3937781"/>
            <a:ext cx="2588456" cy="1055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88765-D4B6-40F2-8009-79C85D74F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002" y="5054380"/>
            <a:ext cx="4322311" cy="15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8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4326-2094-4624-B297-327E39CD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AF340-74E9-4E9B-8FED-5C9B4D3C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026" y="1417984"/>
            <a:ext cx="7126288" cy="48304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Performance of general computer is normally measured in terms of instructions it executes in a second</a:t>
            </a:r>
          </a:p>
          <a:p>
            <a:r>
              <a:rPr lang="en-US" dirty="0"/>
              <a:t>Million instructions per second (MIPS) is the normal unit of performance measurement</a:t>
            </a:r>
          </a:p>
          <a:p>
            <a:pPr lvl="1"/>
            <a:r>
              <a:rPr lang="en-US" dirty="0"/>
              <a:t>The count is about the machine instructions, not the high level instructions</a:t>
            </a:r>
          </a:p>
          <a:p>
            <a:pPr lvl="1"/>
            <a:r>
              <a:rPr lang="en-US" dirty="0"/>
              <a:t>However different instruction can take different time </a:t>
            </a:r>
          </a:p>
          <a:p>
            <a:pPr lvl="2"/>
            <a:r>
              <a:rPr lang="en-US" dirty="0"/>
              <a:t>i.e. addition may take 2 cycles and multiplication may take 4 cycles</a:t>
            </a:r>
          </a:p>
          <a:p>
            <a:r>
              <a:rPr lang="en-US" dirty="0"/>
              <a:t>Computers performing scientific tasks usually deal with real numbers</a:t>
            </a:r>
          </a:p>
          <a:p>
            <a:pPr lvl="1"/>
            <a:r>
              <a:rPr lang="en-US" dirty="0"/>
              <a:t>Operation performed with real numbers is called the floating point operations</a:t>
            </a:r>
          </a:p>
          <a:p>
            <a:r>
              <a:rPr lang="en-US" dirty="0"/>
              <a:t>Performance of a computer doing scientific task is measured in Floating Point Instructions per Second (FLOPS)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FCE5B-F85D-4E72-9191-2FE8EE22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A32CC-7227-46DC-89C8-80EC6667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  <p:pic>
        <p:nvPicPr>
          <p:cNvPr id="2052" name="Picture 4" descr="Organization of Computer Systems: ISA, Machine Language, Number Systems">
            <a:extLst>
              <a:ext uri="{FF2B5EF4-FFF2-40B4-BE49-F238E27FC236}">
                <a16:creationId xmlns:a16="http://schemas.microsoft.com/office/drawing/2014/main" id="{DC50E54A-C5B5-4EF3-98A3-C7C45E300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13" y="1946542"/>
            <a:ext cx="3975651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182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1979</TotalTime>
  <Words>823</Words>
  <Application>Microsoft Office PowerPoint</Application>
  <PresentationFormat>Widescreen</PresentationFormat>
  <Paragraphs>160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Bahnschrift Condensed</vt:lpstr>
      <vt:lpstr>Calibri</vt:lpstr>
      <vt:lpstr>Cambria Math</vt:lpstr>
      <vt:lpstr>Century Gothic</vt:lpstr>
      <vt:lpstr>Roboto</vt:lpstr>
      <vt:lpstr>Wingdings 3</vt:lpstr>
      <vt:lpstr>Ion</vt:lpstr>
      <vt:lpstr>PowerPoint Presentation</vt:lpstr>
      <vt:lpstr>Computer Hardware</vt:lpstr>
      <vt:lpstr>Types of Computers</vt:lpstr>
      <vt:lpstr>Analog Computers</vt:lpstr>
      <vt:lpstr>Digital Computers</vt:lpstr>
      <vt:lpstr>Hybrid Computers</vt:lpstr>
      <vt:lpstr>General Purpose Computers</vt:lpstr>
      <vt:lpstr>Special Purpose Computers</vt:lpstr>
      <vt:lpstr>Computer Performance</vt:lpstr>
      <vt:lpstr>Performance of Computers</vt:lpstr>
      <vt:lpstr>Mainframe Computers</vt:lpstr>
      <vt:lpstr>Mini Computers</vt:lpstr>
      <vt:lpstr>Super Computers</vt:lpstr>
      <vt:lpstr>Super Computer</vt:lpstr>
      <vt:lpstr>Super Computer Processing Power</vt:lpstr>
      <vt:lpstr>Server Computers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sajid iqbal</dc:creator>
  <cp:lastModifiedBy>sajid iqbal</cp:lastModifiedBy>
  <cp:revision>176</cp:revision>
  <dcterms:created xsi:type="dcterms:W3CDTF">2020-09-22T05:36:11Z</dcterms:created>
  <dcterms:modified xsi:type="dcterms:W3CDTF">2020-10-01T14:16:21Z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